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4" r:id="rId10"/>
    <p:sldId id="295" r:id="rId11"/>
    <p:sldId id="296" r:id="rId12"/>
    <p:sldId id="298" r:id="rId13"/>
    <p:sldId id="299" r:id="rId14"/>
    <p:sldId id="300" r:id="rId15"/>
    <p:sldId id="301" r:id="rId16"/>
    <p:sldId id="302" r:id="rId17"/>
    <p:sldId id="257" r:id="rId18"/>
    <p:sldId id="262" r:id="rId19"/>
    <p:sldId id="258" r:id="rId20"/>
    <p:sldId id="259" r:id="rId21"/>
    <p:sldId id="260" r:id="rId22"/>
    <p:sldId id="261" r:id="rId23"/>
    <p:sldId id="263" r:id="rId24"/>
    <p:sldId id="264" r:id="rId25"/>
    <p:sldId id="265" r:id="rId26"/>
    <p:sldId id="266" r:id="rId27"/>
    <p:sldId id="284" r:id="rId28"/>
    <p:sldId id="285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8000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1" autoAdjust="0"/>
    <p:restoredTop sz="94700" autoAdjust="0"/>
  </p:normalViewPr>
  <p:slideViewPr>
    <p:cSldViewPr>
      <p:cViewPr varScale="1">
        <p:scale>
          <a:sx n="74" d="100"/>
          <a:sy n="74" d="100"/>
        </p:scale>
        <p:origin x="-60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A2FEA-8268-46F4-9D6A-A0B0BEFA6ACA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9C2CB-262B-4700-96F7-F87FCD20D9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903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9C2CB-262B-4700-96F7-F87FCD20D99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028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9C2CB-262B-4700-96F7-F87FCD20D99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673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9C2CB-262B-4700-96F7-F87FCD20D99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57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2090C-3EE7-4CD2-8AB0-436A6BD2E109}" type="datetimeFigureOut">
              <a:rPr lang="ru-RU"/>
              <a:pPr>
                <a:defRPr/>
              </a:pPr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F0521-6404-40F6-A716-4DB45B2A5C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2CD84-FDDC-42EF-808D-1894D744F7DB}" type="datetimeFigureOut">
              <a:rPr lang="ru-RU"/>
              <a:pPr>
                <a:defRPr/>
              </a:pPr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6C03A-ED63-41C7-9762-221C9F022F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1BBD5-7BDC-49EB-985A-16640F104D7B}" type="datetimeFigureOut">
              <a:rPr lang="ru-RU"/>
              <a:pPr>
                <a:defRPr/>
              </a:pPr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7EDDB-AB58-4775-94FB-4C60320884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E04FA-EF5E-4716-B47B-657FE379F64B}" type="datetimeFigureOut">
              <a:rPr lang="ru-RU"/>
              <a:pPr>
                <a:defRPr/>
              </a:pPr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C8CFD-E424-4A69-BECF-1627E69CA8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72A34-D39C-4920-9F69-15C297C16B3B}" type="datetimeFigureOut">
              <a:rPr lang="ru-RU"/>
              <a:pPr>
                <a:defRPr/>
              </a:pPr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DBC32-0AA0-4810-966B-C697A9F69B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483E0-9EAE-47D1-8304-B460C37D0FC7}" type="datetimeFigureOut">
              <a:rPr lang="ru-RU"/>
              <a:pPr>
                <a:defRPr/>
              </a:pPr>
              <a:t>22.04.2018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75B25-E154-4D2F-9E00-6DFBA07AED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6F5C4-BCC3-4FBE-96BA-B8BBF2581C6C}" type="datetimeFigureOut">
              <a:rPr lang="ru-RU"/>
              <a:pPr>
                <a:defRPr/>
              </a:pPr>
              <a:t>22.04.2018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AD386-0F57-4435-90DF-0AA9F29C51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3630A-57F8-4265-940F-9401F4CF6007}" type="datetimeFigureOut">
              <a:rPr lang="ru-RU"/>
              <a:pPr>
                <a:defRPr/>
              </a:pPr>
              <a:t>22.04.2018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78BCE-6A63-47C9-B5B1-8801F35FF5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4AEC5-3BB0-463A-BFCB-A2E00949EE7C}" type="datetimeFigureOut">
              <a:rPr lang="ru-RU"/>
              <a:pPr>
                <a:defRPr/>
              </a:pPr>
              <a:t>22.04.2018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08DC5-E0E5-418D-A69A-0D99632805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7A732-6085-48F3-B408-63E8BB56FA6B}" type="datetimeFigureOut">
              <a:rPr lang="ru-RU"/>
              <a:pPr>
                <a:defRPr/>
              </a:pPr>
              <a:t>22.04.2018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3D3C5-D994-41C8-BAE1-993720292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0B4BD-2DD0-4496-BB35-643D9D6CB00B}" type="datetimeFigureOut">
              <a:rPr lang="ru-RU"/>
              <a:pPr>
                <a:defRPr/>
              </a:pPr>
              <a:t>22.04.2018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EAD19-360D-46B7-811D-E21CA89634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AA03292-F308-40B2-A3EE-95611F02EE2D}" type="datetimeFigureOut">
              <a:rPr lang="ru-RU"/>
              <a:pPr>
                <a:defRPr/>
              </a:pPr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EC492C-ACFB-4908-812D-8198BD5C77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>
    <p:wip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601144237.gif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1538" y="500042"/>
            <a:ext cx="7358114" cy="599122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393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29000"/>
            <a:ext cx="4283968" cy="3429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032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8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607">
        <p14:vortex dir="r"/>
      </p:transition>
    </mc:Choice>
    <mc:Fallback xmlns="">
      <p:transition spd="slow" advClick="0" advTm="3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1000"/>
            <a:ext cx="3672408" cy="6096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607">
        <p14:vortex dir="r"/>
      </p:transition>
    </mc:Choice>
    <mc:Fallback xmlns="">
      <p:transition spd="slow" advClick="0" advTm="3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443602"/>
              </p:ext>
            </p:extLst>
          </p:nvPr>
        </p:nvGraphicFramePr>
        <p:xfrm>
          <a:off x="4986338" y="4470400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Объект упаковщика для оболочки" showAsIcon="1" r:id="rId3" imgW="571320" imgH="685800" progId="Package">
                  <p:embed/>
                </p:oleObj>
              </mc:Choice>
              <mc:Fallback>
                <p:oleObj name="Объект упаковщика для оболочки" showAsIcon="1" r:id="rId3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6338" y="4470400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20" y="31326"/>
            <a:ext cx="4762500" cy="6734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3" y="15454"/>
            <a:ext cx="3855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6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607">
        <p14:vortex dir="r"/>
      </p:transition>
    </mc:Choice>
    <mc:Fallback xmlns="">
      <p:transition spd="slow" advClick="0" advTm="3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125"/>
            <a:ext cx="4762500" cy="35718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532"/>
            <a:ext cx="3528392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1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607">
        <p14:vortex dir="r"/>
      </p:transition>
    </mc:Choice>
    <mc:Fallback xmlns="">
      <p:transition spd="slow" advClick="0" advTm="3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492896"/>
            <a:ext cx="4644008" cy="43651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" y="-35833"/>
            <a:ext cx="4419840" cy="332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607">
        <p14:vortex dir="r"/>
      </p:transition>
    </mc:Choice>
    <mc:Fallback xmlns="">
      <p:transition spd="slow" advClick="0" advTm="3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40768"/>
            <a:ext cx="2286000" cy="381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381000"/>
            <a:ext cx="30861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7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607">
        <p14:vortex dir="r"/>
      </p:transition>
    </mc:Choice>
    <mc:Fallback xmlns="">
      <p:transition spd="slow" advClick="0" advTm="3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8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607">
        <p14:vortex dir="r"/>
      </p:transition>
    </mc:Choice>
    <mc:Fallback xmlns="">
      <p:transition spd="slow" advClick="0" advTm="3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349500"/>
            <a:ext cx="4392613" cy="381635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ru-RU" sz="2000" dirty="0" smtClean="0"/>
              <a:t>                                                </a:t>
            </a:r>
            <a:endParaRPr lang="ru-RU" sz="2000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66936"/>
            <a:ext cx="5805264" cy="5598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8542">
        <p:split orient="vert"/>
      </p:transition>
    </mc:Choice>
    <mc:Fallback xmlns="">
      <p:transition spd="slow" advClick="0" advTm="1854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23928" y="548680"/>
            <a:ext cx="4857784" cy="488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b="1" dirty="0">
              <a:solidFill>
                <a:srgbClr val="002060"/>
              </a:solidFill>
              <a:latin typeface="Comic Sans MS" pitchFamily="66" charset="0"/>
              <a:ea typeface="Calibri"/>
              <a:cs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i="1" dirty="0" smtClean="0">
                <a:solidFill>
                  <a:srgbClr val="FF0000"/>
                </a:solidFill>
              </a:rPr>
              <a:t>СТРАНА ЛЮБВИ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525" y="1012245"/>
            <a:ext cx="3305340" cy="3129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" y="4214066"/>
            <a:ext cx="3216188" cy="25409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16" y="4274003"/>
            <a:ext cx="3057584" cy="24875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1" y="1310869"/>
            <a:ext cx="2771800" cy="2582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3216188" cy="27843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525" y="4141456"/>
            <a:ext cx="3048000" cy="2794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4750">
        <p14:reveal/>
      </p:transition>
    </mc:Choice>
    <mc:Fallback xmlns="">
      <p:transition spd="slow" advClick="0" advTm="147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СТРАНА </a:t>
            </a:r>
            <a:r>
              <a:rPr lang="ru-RU" b="1" i="1" dirty="0" smtClean="0">
                <a:solidFill>
                  <a:srgbClr val="FF0000"/>
                </a:solidFill>
              </a:rPr>
              <a:t>ПОМОЩИ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08" y="1052736"/>
            <a:ext cx="309634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08" y="3841968"/>
            <a:ext cx="3252192" cy="2819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789039"/>
            <a:ext cx="3217540" cy="286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" y="1052737"/>
            <a:ext cx="338842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926" y="2092653"/>
            <a:ext cx="3252192" cy="3392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853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970"/>
            <a:ext cx="459987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1591"/>
            <a:ext cx="4209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3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607">
        <p14:vortex dir="r"/>
      </p:transition>
    </mc:Choice>
    <mc:Fallback xmlns="">
      <p:transition spd="slow" advClick="0" advTm="3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СТРАНА </a:t>
            </a:r>
            <a:r>
              <a:rPr lang="ru-RU" b="1" i="1" dirty="0" smtClean="0">
                <a:solidFill>
                  <a:srgbClr val="FF0000"/>
                </a:solidFill>
              </a:rPr>
              <a:t>ЗАБОТЫ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991800"/>
            <a:ext cx="3565584" cy="2647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5" y="3861669"/>
            <a:ext cx="3665984" cy="281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22" y="844129"/>
            <a:ext cx="3631633" cy="2663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19" y="2551823"/>
            <a:ext cx="3019400" cy="268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49" y="3797814"/>
            <a:ext cx="3606248" cy="2873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390">
        <p:dissolve/>
      </p:transition>
    </mc:Choice>
    <mc:Fallback xmlns="">
      <p:transition spd="slow" advClick="0" advTm="639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СТРАНА </a:t>
            </a:r>
            <a:r>
              <a:rPr lang="ru-RU" b="1" i="1" dirty="0" smtClean="0">
                <a:solidFill>
                  <a:srgbClr val="FF0000"/>
                </a:solidFill>
              </a:rPr>
              <a:t>КУЛИНАРИИ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080" y="2336341"/>
            <a:ext cx="4464495" cy="3969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" y="4257390"/>
            <a:ext cx="2841761" cy="26006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103988"/>
            <a:ext cx="265787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138"/>
            <a:ext cx="2950131" cy="2611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09" y="907591"/>
            <a:ext cx="3016039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26">
        <p:checker/>
      </p:transition>
    </mc:Choice>
    <mc:Fallback xmlns="">
      <p:transition spd="slow" advClick="0" advTm="15026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СТРАНА </a:t>
            </a:r>
            <a:r>
              <a:rPr lang="ru-RU" b="1" i="1" dirty="0" smtClean="0">
                <a:solidFill>
                  <a:srgbClr val="FF0000"/>
                </a:solidFill>
              </a:rPr>
              <a:t>ГАРДЕРОБИЯ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57" y="972623"/>
            <a:ext cx="2591743" cy="3032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68" y="972623"/>
            <a:ext cx="267210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13" y="1025260"/>
            <a:ext cx="3096344" cy="2827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57" y="4085518"/>
            <a:ext cx="2565792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52943"/>
            <a:ext cx="2658808" cy="2994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80" y="4005064"/>
            <a:ext cx="3647678" cy="27724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98">
        <p:blinds dir="vert"/>
      </p:transition>
    </mc:Choice>
    <mc:Fallback xmlns="">
      <p:transition spd="slow" advClick="0" advTm="6998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СТРАНА </a:t>
            </a:r>
            <a:r>
              <a:rPr lang="ru-RU" b="1" i="1" dirty="0" smtClean="0">
                <a:solidFill>
                  <a:srgbClr val="FF0000"/>
                </a:solidFill>
              </a:rPr>
              <a:t>ЦВЕТОВ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16" y="3933056"/>
            <a:ext cx="2952329" cy="277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0958"/>
            <a:ext cx="3093208" cy="249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16" y="918450"/>
            <a:ext cx="3121152" cy="2742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5" y="902632"/>
            <a:ext cx="3059832" cy="2614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499909"/>
            <a:ext cx="2915816" cy="2323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2" y="1159733"/>
            <a:ext cx="2952329" cy="249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599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СКАЗОЧНАЯ СТРАНА 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52" y="980728"/>
            <a:ext cx="2746648" cy="2792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1" y="1268760"/>
            <a:ext cx="500404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573016"/>
            <a:ext cx="5292080" cy="3409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969">
        <p14:ripple/>
      </p:transition>
    </mc:Choice>
    <mc:Fallback xmlns="">
      <p:transition spd="slow" advClick="0" advTm="39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СТРАНА ПОДАРКОВ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4489">
        <p14:honeycomb/>
      </p:transition>
    </mc:Choice>
    <mc:Fallback xmlns="">
      <p:transition spd="slow" advClick="0" advTm="44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Любимым и родным мамочкам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22" y="1600200"/>
            <a:ext cx="6480356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914">
        <p14:glitter pattern="hexagon"/>
      </p:transition>
    </mc:Choice>
    <mc:Fallback xmlns="">
      <p:transition spd="slow" advClick="0" advTm="39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s406829.vk.me/v406829598/6338/2QU8KFf_HzY.jpg"/>
          <p:cNvPicPr>
            <a:picLocks noChangeAspect="1" noChangeArrowheads="1"/>
          </p:cNvPicPr>
          <p:nvPr/>
        </p:nvPicPr>
        <p:blipFill>
          <a:blip r:embed="rId2" cstate="screen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02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679">
        <p14:ripple/>
      </p:transition>
    </mc:Choice>
    <mc:Fallback xmlns="">
      <p:transition spd="slow" advClick="0" advTm="16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at18.privet.ru/lr/0a16fb36314c3e7042708245841830a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11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3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893">
        <p14:flip dir="r"/>
      </p:transition>
    </mc:Choice>
    <mc:Fallback xmlns="">
      <p:transition spd="slow" advClick="0" advTm="18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6632"/>
            <a:ext cx="3960440" cy="6741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316"/>
            <a:ext cx="4578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607">
        <p14:vortex dir="r"/>
      </p:transition>
    </mc:Choice>
    <mc:Fallback xmlns="">
      <p:transition spd="slow" advClick="0" advTm="3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15828"/>
            <a:ext cx="3923928" cy="38596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387" y="26970"/>
            <a:ext cx="4279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2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607">
        <p14:vortex dir="r"/>
      </p:transition>
    </mc:Choice>
    <mc:Fallback xmlns="">
      <p:transition spd="slow" advClick="0" advTm="3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104456" cy="61572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8"/>
            <a:ext cx="403244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8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607">
        <p14:vortex dir="r"/>
      </p:transition>
    </mc:Choice>
    <mc:Fallback xmlns="">
      <p:transition spd="slow" advClick="0" advTm="3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02" y="3031"/>
            <a:ext cx="406794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1" y="3031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607">
        <p14:vortex dir="r"/>
      </p:transition>
    </mc:Choice>
    <mc:Fallback xmlns="">
      <p:transition spd="slow" advClick="0" advTm="3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3816424" cy="6192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9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607">
        <p14:vortex dir="r"/>
      </p:transition>
    </mc:Choice>
    <mc:Fallback xmlns="">
      <p:transition spd="slow" advClick="0" advTm="3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75" y="0"/>
            <a:ext cx="4276725" cy="68445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88"/>
            <a:ext cx="4752528" cy="66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1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607">
        <p14:vortex dir="r"/>
      </p:transition>
    </mc:Choice>
    <mc:Fallback xmlns="">
      <p:transition spd="slow" advClick="0" advTm="3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2798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3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607">
        <p14:vortex dir="r"/>
      </p:transition>
    </mc:Choice>
    <mc:Fallback xmlns="">
      <p:transition spd="slow" advClick="0" advTm="3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66</Template>
  <TotalTime>623</TotalTime>
  <Words>24</Words>
  <Application>Microsoft Office PowerPoint</Application>
  <PresentationFormat>Экран (4:3)</PresentationFormat>
  <Paragraphs>24</Paragraphs>
  <Slides>28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66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СТРАНА ЛЮБВИ</vt:lpstr>
      <vt:lpstr>СТРАНА ПОМОЩИ</vt:lpstr>
      <vt:lpstr>СТРАНА ЗАБОТЫ</vt:lpstr>
      <vt:lpstr>СТРАНА КУЛИНАРИИ</vt:lpstr>
      <vt:lpstr>СТРАНА ГАРДЕРОБИЯ</vt:lpstr>
      <vt:lpstr>СТРАНА ЦВЕТОВ</vt:lpstr>
      <vt:lpstr>СКАЗОЧНАЯ СТРАНА </vt:lpstr>
      <vt:lpstr>СТРАНА ПОДАРКОВ</vt:lpstr>
      <vt:lpstr>Любимым и родным мамочкам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СЦ_Цифра</cp:lastModifiedBy>
  <cp:revision>72</cp:revision>
  <dcterms:created xsi:type="dcterms:W3CDTF">2015-02-21T15:56:24Z</dcterms:created>
  <dcterms:modified xsi:type="dcterms:W3CDTF">2018-04-22T13:12:07Z</dcterms:modified>
</cp:coreProperties>
</file>