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6" r:id="rId6"/>
    <p:sldId id="265" r:id="rId7"/>
    <p:sldId id="267" r:id="rId8"/>
    <p:sldId id="268" r:id="rId9"/>
    <p:sldId id="269" r:id="rId10"/>
    <p:sldId id="259" r:id="rId11"/>
    <p:sldId id="263" r:id="rId12"/>
    <p:sldId id="273" r:id="rId13"/>
    <p:sldId id="260" r:id="rId14"/>
    <p:sldId id="274" r:id="rId15"/>
    <p:sldId id="261" r:id="rId16"/>
    <p:sldId id="275" r:id="rId17"/>
    <p:sldId id="262" r:id="rId18"/>
    <p:sldId id="27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84" d="100"/>
          <a:sy n="84" d="100"/>
        </p:scale>
        <p:origin x="4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2C91D4-41AB-47FE-BA49-8F2A72BF1E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00E317-426C-4BB9-830A-1085716514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Гончарова </a:t>
            </a:r>
            <a:r>
              <a:rPr lang="ru-RU" sz="2000" dirty="0">
                <a:effectLst/>
              </a:rPr>
              <a:t>Елена </a:t>
            </a:r>
            <a:r>
              <a:rPr lang="ru-RU" sz="2000" dirty="0" smtClean="0">
                <a:effectLst/>
              </a:rPr>
              <a:t>Леонидовна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Щекино, 2018г.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b="1" dirty="0"/>
              <a:t>Муниципальное дошкольное образовательное учреждение</a:t>
            </a:r>
            <a:endParaRPr lang="ru-RU" sz="1800" dirty="0"/>
          </a:p>
          <a:p>
            <a:pPr marL="45720" indent="0" algn="ctr">
              <a:buNone/>
            </a:pPr>
            <a:r>
              <a:rPr lang="ru-RU" sz="1800" b="1" dirty="0"/>
              <a:t>«Детский сад общеразвивающего вида №30»</a:t>
            </a:r>
            <a:endParaRPr lang="ru-RU" sz="1800" dirty="0"/>
          </a:p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ПРОЕКТ </a:t>
            </a:r>
            <a:r>
              <a:rPr lang="ru-RU" dirty="0"/>
              <a:t>ПО ЭКОЛОГИЧЕСКОМУ ВОСПИТАНИЮ ДОШКОЛЬНИКОВ</a:t>
            </a:r>
          </a:p>
          <a:p>
            <a:pPr marL="45720" indent="0" algn="ctr">
              <a:buNone/>
            </a:pPr>
            <a:r>
              <a:rPr lang="ru-RU" dirty="0"/>
              <a:t>В ПОДГОТОВИТЕЛЬНОЙ </a:t>
            </a:r>
            <a:r>
              <a:rPr lang="ru-RU" dirty="0" smtClean="0"/>
              <a:t>ГРУППЕ</a:t>
            </a:r>
            <a:endParaRPr lang="ru-RU" dirty="0"/>
          </a:p>
          <a:p>
            <a:pPr marL="45720" indent="0" algn="ctr">
              <a:buNone/>
            </a:pPr>
            <a:r>
              <a:rPr lang="ru-RU" b="1" dirty="0"/>
              <a:t>«СБЕРЕЖЕМ ПРИРОДУ</a:t>
            </a:r>
            <a:r>
              <a:rPr lang="ru-RU" b="1" dirty="0" smtClean="0"/>
              <a:t>»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808288" y="765175"/>
            <a:ext cx="6012184" cy="17272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             </a:t>
            </a:r>
            <a:r>
              <a:rPr lang="ru-RU" sz="4400" b="1" dirty="0" smtClean="0"/>
              <a:t>ТЕМАТИЧЕСКОЕ ПЛАНИРОВАНИЕ</a:t>
            </a:r>
            <a:r>
              <a:rPr lang="ru-RU" sz="4400" b="1" dirty="0"/>
              <a:t>: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360812" cy="2535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00" y="4005063"/>
            <a:ext cx="3666371" cy="26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71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536504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Цель: </a:t>
            </a:r>
            <a:r>
              <a:rPr lang="ru-RU" dirty="0"/>
              <a:t>закрепить знания детей о природе, явлениях природы, о животном и растительном мире, воспитывать бережное отношение к природе.</a:t>
            </a:r>
          </a:p>
          <a:p>
            <a:r>
              <a:rPr lang="ru-RU" dirty="0"/>
              <a:t>Создание совместных плакатов: «Сохраним нашу планету», «Давайте беречь планету», «Сохраним мир вокруг нас!»</a:t>
            </a:r>
          </a:p>
          <a:p>
            <a:r>
              <a:rPr lang="ru-RU" dirty="0"/>
              <a:t>Рассматривание картинок: «Насекомые», «Животные России», «Цветы»</a:t>
            </a:r>
          </a:p>
          <a:p>
            <a:r>
              <a:rPr lang="ru-RU" dirty="0"/>
              <a:t>Чтение художественной литературы, стихов, отгадывание загадок о природе</a:t>
            </a:r>
          </a:p>
          <a:p>
            <a:r>
              <a:rPr lang="ru-RU" dirty="0"/>
              <a:t>Беседа с детьми на тему «Земля-наш общий дом»</a:t>
            </a:r>
          </a:p>
          <a:p>
            <a:r>
              <a:rPr lang="ru-RU" dirty="0"/>
              <a:t>Создание </a:t>
            </a:r>
            <a:r>
              <a:rPr lang="ru-RU" dirty="0" err="1"/>
              <a:t>Лэп</a:t>
            </a:r>
            <a:r>
              <a:rPr lang="ru-RU" dirty="0"/>
              <a:t>-Бука «Берегите природу!»</a:t>
            </a:r>
          </a:p>
          <a:p>
            <a:r>
              <a:rPr lang="ru-RU" dirty="0"/>
              <a:t>Настольная игра «Путешествуем по миру»</a:t>
            </a:r>
          </a:p>
          <a:p>
            <a:r>
              <a:rPr lang="ru-RU" dirty="0"/>
              <a:t>Дидактическая игра «Собери картинку»</a:t>
            </a:r>
          </a:p>
          <a:p>
            <a:r>
              <a:rPr lang="ru-RU" dirty="0"/>
              <a:t>Самостоятельная художественная деятельность детей по теме.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30 марта (пятница</a:t>
            </a:r>
            <a:r>
              <a:rPr lang="ru-RU" sz="2000" dirty="0" smtClean="0">
                <a:effectLst/>
              </a:rPr>
              <a:t>)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                              Тема</a:t>
            </a:r>
            <a:r>
              <a:rPr lang="ru-RU" sz="2000" dirty="0">
                <a:effectLst/>
              </a:rPr>
              <a:t>: «Земля-наш общий дом»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63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283"/>
            <a:ext cx="3216796" cy="2463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5"/>
            <a:ext cx="3288804" cy="2458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144788" cy="2391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16" y="2438781"/>
            <a:ext cx="2693112" cy="2123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1869"/>
            <a:ext cx="3281516" cy="24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710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4392488" cy="36004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уточнить знания детей о зимующих и перелетных птицах, ка можно помочь птицам в холодное время года, воспитывать желание помогать птицам и животным.</a:t>
            </a:r>
          </a:p>
          <a:p>
            <a:r>
              <a:rPr lang="ru-RU" dirty="0"/>
              <a:t>Акция «Помоги птицам»</a:t>
            </a:r>
          </a:p>
          <a:p>
            <a:r>
              <a:rPr lang="ru-RU" dirty="0"/>
              <a:t>Конкурс «Домики для птиц»</a:t>
            </a:r>
          </a:p>
          <a:p>
            <a:r>
              <a:rPr lang="ru-RU" dirty="0"/>
              <a:t>Составление рассказов по сюжетным картинкам</a:t>
            </a:r>
          </a:p>
          <a:p>
            <a:r>
              <a:rPr lang="ru-RU" dirty="0"/>
              <a:t>Просмотр презентации «Птицы наши друзья»</a:t>
            </a:r>
          </a:p>
          <a:p>
            <a:r>
              <a:rPr lang="ru-RU" dirty="0"/>
              <a:t>Подвижные игры</a:t>
            </a:r>
          </a:p>
          <a:p>
            <a:r>
              <a:rPr lang="ru-RU" dirty="0"/>
              <a:t>«Перелетные птицы», «Птички и кошка», «Не зевай», «Совушка», «Воробышки и автомобиль»</a:t>
            </a:r>
          </a:p>
          <a:p>
            <a:r>
              <a:rPr lang="ru-RU" dirty="0"/>
              <a:t>Рисование и лепка птиц.</a:t>
            </a:r>
          </a:p>
          <a:p>
            <a:r>
              <a:rPr lang="ru-RU" dirty="0"/>
              <a:t>Чтение художественной литературы, стихов, отгадывание загадок о птицах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2 апреля (понедельник)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                     Тема</a:t>
            </a:r>
            <a:r>
              <a:rPr lang="ru-RU" sz="2400" dirty="0">
                <a:effectLst/>
              </a:rPr>
              <a:t>: «Птицы наши друзья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6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240360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34" y="188640"/>
            <a:ext cx="2573603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3216796" cy="2515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16776"/>
            <a:ext cx="2652514" cy="32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71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4392488" cy="3600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 уточнить представления детей о комнатных растениях, о необходимых для них условиях жизни.</a:t>
            </a:r>
          </a:p>
          <a:p>
            <a:r>
              <a:rPr lang="ru-RU" dirty="0"/>
              <a:t>Дежурство в уголке природы</a:t>
            </a:r>
          </a:p>
          <a:p>
            <a:r>
              <a:rPr lang="ru-RU" dirty="0"/>
              <a:t>Наблюдение как распускаются веточки и растет лук в уголке природы</a:t>
            </a:r>
          </a:p>
          <a:p>
            <a:r>
              <a:rPr lang="ru-RU" dirty="0"/>
              <a:t>Раскрашивание картинок комнатных растений</a:t>
            </a:r>
          </a:p>
          <a:p>
            <a:r>
              <a:rPr lang="ru-RU" dirty="0"/>
              <a:t>Просмотр презентации «Лекарственные растения»</a:t>
            </a:r>
          </a:p>
          <a:p>
            <a:r>
              <a:rPr lang="ru-RU" dirty="0"/>
              <a:t>Составление рассказов по картинке</a:t>
            </a:r>
          </a:p>
          <a:p>
            <a:r>
              <a:rPr lang="ru-RU" dirty="0"/>
              <a:t>Дидактические игры: «Назови растение по описанию», «Что где растет?»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3 апреля (вторник)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          Тема</a:t>
            </a:r>
            <a:r>
              <a:rPr lang="ru-RU" sz="2000" dirty="0">
                <a:effectLst/>
              </a:rPr>
              <a:t>: «Растения в нашем уголке природы</a:t>
            </a:r>
            <a:r>
              <a:rPr lang="ru-RU" sz="2000" dirty="0" smtClean="0">
                <a:effectLst/>
              </a:rPr>
              <a:t>»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77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9764"/>
            <a:ext cx="2880320" cy="3748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15290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84" y="0"/>
            <a:ext cx="2607444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598"/>
            <a:ext cx="3744416" cy="2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 b="4474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4392488" cy="35283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 формировать представление о человеке как о части живой природы, учить определять общие и отличительные признаки человека и животных; развивать творческие способности.</a:t>
            </a:r>
          </a:p>
          <a:p>
            <a:r>
              <a:rPr lang="ru-RU" dirty="0"/>
              <a:t>Чтение художественной литературы, стихов, отгадывание загадок о человеке и природе</a:t>
            </a:r>
          </a:p>
          <a:p>
            <a:r>
              <a:rPr lang="ru-RU" dirty="0"/>
              <a:t> Беседа на тему «Как человек связан с природой»</a:t>
            </a:r>
          </a:p>
          <a:p>
            <a:r>
              <a:rPr lang="ru-RU" dirty="0"/>
              <a:t>Просмотр презентации «Защитники природы»</a:t>
            </a:r>
          </a:p>
          <a:p>
            <a:r>
              <a:rPr lang="ru-RU" dirty="0"/>
              <a:t>Самостоятельная художественная деятельность детей на тему «Человек и природа»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4 апреля (среда)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              Тема</a:t>
            </a:r>
            <a:r>
              <a:rPr lang="ru-RU" sz="2000" dirty="0">
                <a:effectLst/>
              </a:rPr>
              <a:t>: «Человек – часть живой природы</a:t>
            </a:r>
            <a:r>
              <a:rPr lang="ru-RU" sz="2000" dirty="0" smtClean="0">
                <a:effectLst/>
              </a:rPr>
              <a:t>»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44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52900" cy="3111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152900" cy="3111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52900" cy="311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22" y="238944"/>
            <a:ext cx="4152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4248472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/>
              <a:t>Цель</a:t>
            </a:r>
            <a:r>
              <a:rPr lang="ru-RU" sz="1800" dirty="0"/>
              <a:t>: дать представление детям, что такое экология, о взаимосвязи всего живого на планете, воспитывать ответственность за свое поведение в природе, воспитывать желание помогать окружающему миру.</a:t>
            </a:r>
          </a:p>
          <a:p>
            <a:r>
              <a:rPr lang="ru-RU" sz="1800" dirty="0"/>
              <a:t>Спортивные и подвижные игры</a:t>
            </a:r>
          </a:p>
          <a:p>
            <a:r>
              <a:rPr lang="ru-RU" sz="1800" dirty="0"/>
              <a:t>Беседа с детьми на тему «Что нужно делать, чтобы сохранить природу»</a:t>
            </a:r>
          </a:p>
          <a:p>
            <a:r>
              <a:rPr lang="ru-RU" sz="1800" dirty="0"/>
              <a:t>Рассматривание иллюстраций по теме</a:t>
            </a:r>
          </a:p>
          <a:p>
            <a:r>
              <a:rPr lang="ru-RU" sz="1800" dirty="0"/>
              <a:t>Чтение художественной литературы, стихов, отгадывание загадок о природе</a:t>
            </a:r>
          </a:p>
          <a:p>
            <a:r>
              <a:rPr lang="ru-RU" sz="1800" b="1" dirty="0" err="1"/>
              <a:t>Квест</a:t>
            </a:r>
            <a:r>
              <a:rPr lang="ru-RU" sz="1800" b="1" dirty="0"/>
              <a:t>-занятие «Знатоки природы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5 апреля (четверг)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                                  Тема</a:t>
            </a:r>
            <a:r>
              <a:rPr lang="ru-RU" sz="2000" dirty="0">
                <a:effectLst/>
              </a:rPr>
              <a:t>: «Экология-это жизнь»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r="85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24936" cy="4464496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Цель:</a:t>
            </a:r>
            <a:r>
              <a:rPr lang="ru-RU" sz="2600" dirty="0" smtClean="0"/>
              <a:t> </a:t>
            </a:r>
            <a:r>
              <a:rPr lang="ru-RU" sz="2600" dirty="0"/>
              <a:t>Формирование системы осознанно - правильных экологических представлений о природе у детей дошкольного возраста, создание условий для формирования у ребенка элементов экологической культуры</a:t>
            </a:r>
            <a:r>
              <a:rPr lang="ru-RU" sz="2600" dirty="0" smtClean="0"/>
              <a:t>.</a:t>
            </a:r>
          </a:p>
          <a:p>
            <a:r>
              <a:rPr lang="ru-RU" sz="2600" b="1" dirty="0" smtClean="0"/>
              <a:t>Задачи:</a:t>
            </a:r>
          </a:p>
          <a:p>
            <a:r>
              <a:rPr lang="ru-RU" sz="2600" dirty="0"/>
              <a:t>1. Создать поэтапную систему по экологическому воспитанию дошкольников с составлением перспективных планов работы с детьми и с родителями по каждому этапу работы, проведение диагностики знаний детей. </a:t>
            </a:r>
          </a:p>
          <a:p>
            <a:r>
              <a:rPr lang="ru-RU" sz="2600" dirty="0"/>
              <a:t>2. Развивать понимание взаимосвязей в природе и места человека в них.</a:t>
            </a:r>
          </a:p>
          <a:p>
            <a:r>
              <a:rPr lang="ru-RU" sz="2600" dirty="0"/>
              <a:t>3. Воспитывать любовь и бережное отношение ко всему живому на Земле, развивать эстетическое восприятие природы.</a:t>
            </a:r>
          </a:p>
          <a:p>
            <a:r>
              <a:rPr lang="ru-RU" sz="2600" dirty="0"/>
              <a:t>4. Вовлекать детей и родителей в разнообразные виды деятельности в природе и по её охране.</a:t>
            </a:r>
          </a:p>
          <a:p>
            <a:r>
              <a:rPr lang="ru-RU" sz="2600" dirty="0"/>
              <a:t>5. Формировать навыков экологически грамотного, нравственного поведения в природе.</a:t>
            </a:r>
          </a:p>
          <a:p>
            <a:r>
              <a:rPr lang="ru-RU" sz="2600" dirty="0"/>
              <a:t>6. Обеспечить непрерывность экологического образования в системе: ДОУ - семья.</a:t>
            </a:r>
          </a:p>
          <a:p>
            <a:endParaRPr lang="ru-RU" sz="26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Сбережем природу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   Результатом данного проекта, стала организация интересной, содержательной, общественно значимой, практической и экологической деятельности детей с учетом развития личности, возрастных особенностей, личного практического вклада каждого в дело охраны природы.</a:t>
            </a:r>
          </a:p>
          <a:p>
            <a:r>
              <a:rPr lang="ru-RU" sz="1800" dirty="0"/>
              <a:t>В ходе реализации проекта «Сбережём природу» были достигнуты следующие результаты:</a:t>
            </a:r>
          </a:p>
          <a:p>
            <a:r>
              <a:rPr lang="ru-RU" sz="1800" dirty="0"/>
              <a:t>- сформированы элементарные экологические знания и культура поведения в природе;</a:t>
            </a:r>
          </a:p>
          <a:p>
            <a:r>
              <a:rPr lang="ru-RU" sz="1800" dirty="0"/>
              <a:t>- дети освоили взаимосвязь в природе, стали более бережно относиться к ней, животным, птицам, насекомым;</a:t>
            </a:r>
          </a:p>
          <a:p>
            <a:r>
              <a:rPr lang="ru-RU" sz="1800" dirty="0"/>
              <a:t>- появился интерес к явлениям и объектам природы;</a:t>
            </a:r>
          </a:p>
          <a:p>
            <a:r>
              <a:rPr lang="ru-RU" sz="1800" dirty="0"/>
              <a:t>- научились экспериментировать, анализировать и делать выводы;</a:t>
            </a:r>
          </a:p>
          <a:p>
            <a:r>
              <a:rPr lang="ru-RU" sz="1800" dirty="0"/>
              <a:t>Проводимая работа достаточно эффективна, результативна и определяет направление дальнейшей работы  и мероприятия экологической направленно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/>
              </a:rPr>
              <a:t>РЕЗУЛЬТАТЫ ПРОЕКТА: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6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6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83736"/>
            <a:ext cx="5256584" cy="388843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74966395879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6197"/>
            <a:ext cx="777686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44824"/>
            <a:ext cx="6400800" cy="46085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Наша планета – Земля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Очень щедра и богата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Горы, леса и поля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Дом наш родимый, ребята.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Солнышко рано встает,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Лучиком день зажигает.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Весело птица поет,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Песнею день начинает.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Как хороши, приглядись,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Клены, березы и елки!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Пенью у птицы учись,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А трудолюбию у пчелки.</a:t>
            </a:r>
            <a:r>
              <a:rPr lang="ru-RU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145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/>
          </a:bodyPr>
          <a:lstStyle/>
          <a:p>
            <a:r>
              <a:rPr lang="ru-RU" sz="1800" dirty="0"/>
              <a:t>  Проблема взаимосвязи человека с природой не нова, она имела место всегда. Но сейчас, в настоящее время, экологическая проблема взаимодействия человека и природы, а также взаимодействия человеческого общества на окружающую среду стала очень острой и приняла огромные масштабы. Планету может спасти лишь деятельность людей, совершаемая на основе глубокого понимания законов природы, учет многочисленных взаимодействий в природных сообществах, осознание того, что человек - это всего лишь часть природы.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ПРОЕКТА: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4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/>
              <a:t>  </a:t>
            </a:r>
            <a:r>
              <a:rPr lang="ru-RU" sz="1800" b="1" dirty="0"/>
              <a:t>Интерактивная:</a:t>
            </a:r>
            <a:endParaRPr lang="ru-RU" sz="1800" dirty="0"/>
          </a:p>
          <a:p>
            <a:r>
              <a:rPr lang="ru-RU" sz="1800" b="1" dirty="0"/>
              <a:t> </a:t>
            </a:r>
            <a:r>
              <a:rPr lang="ru-RU" sz="1800" dirty="0"/>
              <a:t>анкетирование, </a:t>
            </a:r>
          </a:p>
          <a:p>
            <a:r>
              <a:rPr lang="ru-RU" sz="1800" dirty="0"/>
              <a:t>интервьюирование,  </a:t>
            </a:r>
          </a:p>
          <a:p>
            <a:r>
              <a:rPr lang="ru-RU" sz="1800" dirty="0"/>
              <a:t>дискуссия, </a:t>
            </a:r>
          </a:p>
          <a:p>
            <a:r>
              <a:rPr lang="ru-RU" sz="1800" dirty="0"/>
              <a:t>круглые столы, </a:t>
            </a:r>
          </a:p>
          <a:p>
            <a:r>
              <a:rPr lang="ru-RU" sz="1800" dirty="0"/>
              <a:t>консультации специалистов.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Традиционная:</a:t>
            </a:r>
            <a:endParaRPr lang="ru-RU" sz="1800" dirty="0"/>
          </a:p>
          <a:p>
            <a:r>
              <a:rPr lang="ru-RU" sz="1800" dirty="0"/>
              <a:t>родительское собрание,</a:t>
            </a:r>
          </a:p>
          <a:p>
            <a:r>
              <a:rPr lang="ru-RU" sz="1800" dirty="0"/>
              <a:t>«День открытых дверей»,</a:t>
            </a:r>
          </a:p>
          <a:p>
            <a:r>
              <a:rPr lang="ru-RU" sz="1800" dirty="0"/>
              <a:t>акция «Помоги птицам».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Просветительская:</a:t>
            </a:r>
            <a:endParaRPr lang="ru-RU" sz="1800" dirty="0"/>
          </a:p>
          <a:p>
            <a:r>
              <a:rPr lang="ru-RU" sz="1800" dirty="0"/>
              <a:t>организация клуба «Земля - наш общий дом»,</a:t>
            </a:r>
          </a:p>
          <a:p>
            <a:r>
              <a:rPr lang="ru-RU" sz="1800" dirty="0"/>
              <a:t>выпуск информационных листков, </a:t>
            </a:r>
          </a:p>
          <a:p>
            <a:r>
              <a:rPr lang="ru-RU" sz="1800" dirty="0"/>
              <a:t>стенд «Чистый воздух и вода - сохраним мы их друзья»,</a:t>
            </a:r>
          </a:p>
          <a:p>
            <a:r>
              <a:rPr lang="ru-RU" sz="1800" dirty="0"/>
              <a:t>уголок экологического воспитания.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Общественная: </a:t>
            </a:r>
            <a:endParaRPr lang="ru-RU" sz="1800" dirty="0"/>
          </a:p>
          <a:p>
            <a:r>
              <a:rPr lang="ru-RU" sz="1800" dirty="0"/>
              <a:t>создание инициативной группы </a:t>
            </a:r>
          </a:p>
          <a:p>
            <a:r>
              <a:rPr lang="ru-RU" sz="1800" dirty="0"/>
              <a:t>«Мы защитники природы».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/>
              </a:rPr>
              <a:t>ФОРМЫ И ВИДЫ РАБОТЫ С СЕМЬЕЙ: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>
                <a:effectLst/>
              </a:rPr>
              <a:t>ФОРМЫ РАБОТЫ В ДОУ И СЕМЬЕ: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 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467544" y="731519"/>
            <a:ext cx="4022159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800" dirty="0"/>
              <a:t>  </a:t>
            </a:r>
            <a:r>
              <a:rPr lang="ru-RU" sz="3100" b="1" dirty="0"/>
              <a:t>В ДОУ:</a:t>
            </a:r>
            <a:endParaRPr lang="ru-RU" sz="3100" dirty="0"/>
          </a:p>
          <a:p>
            <a:r>
              <a:rPr lang="ru-RU" sz="3100" dirty="0"/>
              <a:t>1. Беседы педагога с детьми: </a:t>
            </a:r>
          </a:p>
          <a:p>
            <a:r>
              <a:rPr lang="ru-RU" sz="3100" dirty="0"/>
              <a:t>- познакомить детей с экологическими проблемами; воспитывать любовь к окружающему миру;</a:t>
            </a:r>
          </a:p>
          <a:p>
            <a:r>
              <a:rPr lang="ru-RU" sz="3100" dirty="0"/>
              <a:t>- пробудить чувство жалости, сострадания к братьям нашим меньшим.</a:t>
            </a:r>
          </a:p>
          <a:p>
            <a:r>
              <a:rPr lang="ru-RU" sz="3100" dirty="0"/>
              <a:t>2. Занятия:</a:t>
            </a:r>
          </a:p>
          <a:p>
            <a:r>
              <a:rPr lang="ru-RU" sz="3100" dirty="0"/>
              <a:t>- первично - ознакомительные;</a:t>
            </a:r>
          </a:p>
          <a:p>
            <a:r>
              <a:rPr lang="ru-RU" sz="3100" dirty="0"/>
              <a:t>углубленно - познавательные;</a:t>
            </a:r>
          </a:p>
          <a:p>
            <a:r>
              <a:rPr lang="ru-RU" sz="3100" dirty="0"/>
              <a:t>- обобщающие;</a:t>
            </a:r>
          </a:p>
          <a:p>
            <a:r>
              <a:rPr lang="ru-RU" sz="3100" dirty="0"/>
              <a:t>- комплексные.</a:t>
            </a:r>
          </a:p>
          <a:p>
            <a:r>
              <a:rPr lang="ru-RU" sz="3100" dirty="0"/>
              <a:t>3. Чтение художественной литературы.</a:t>
            </a:r>
          </a:p>
          <a:p>
            <a:r>
              <a:rPr lang="ru-RU" sz="3100" dirty="0"/>
              <a:t>4. Проведение акции «Сбережем природу».</a:t>
            </a:r>
          </a:p>
          <a:p>
            <a:r>
              <a:rPr lang="ru-RU" sz="3100" dirty="0"/>
              <a:t>5. Просмотр театрального представления «Мы друзья природы».</a:t>
            </a:r>
          </a:p>
          <a:p>
            <a:r>
              <a:rPr lang="ru-RU" sz="3100" dirty="0"/>
              <a:t>6. Познавательное развитие:</a:t>
            </a:r>
          </a:p>
          <a:p>
            <a:r>
              <a:rPr lang="ru-RU" sz="3100" dirty="0"/>
              <a:t>- рассказы из личного опыта;</a:t>
            </a:r>
          </a:p>
          <a:p>
            <a:r>
              <a:rPr lang="ru-RU" sz="3100" dirty="0"/>
              <a:t>- беседы об охране природы.</a:t>
            </a:r>
          </a:p>
          <a:p>
            <a:r>
              <a:rPr lang="ru-RU" sz="3100" dirty="0"/>
              <a:t>7. Проведение тематических занятий по охране природы.</a:t>
            </a:r>
          </a:p>
          <a:p>
            <a:r>
              <a:rPr lang="ru-RU" sz="3100" dirty="0"/>
              <a:t>8. Информационное поле для детей:</a:t>
            </a:r>
          </a:p>
          <a:p>
            <a:r>
              <a:rPr lang="ru-RU" sz="3100" dirty="0"/>
              <a:t>- выпуск плакатов и стенгазет;</a:t>
            </a:r>
          </a:p>
          <a:p>
            <a:r>
              <a:rPr lang="ru-RU" sz="3100" dirty="0"/>
              <a:t>- интервьюирование.</a:t>
            </a:r>
          </a:p>
          <a:p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b="1" dirty="0"/>
              <a:t>В СЕМЬЕ:</a:t>
            </a:r>
            <a:endParaRPr lang="ru-RU" dirty="0"/>
          </a:p>
          <a:p>
            <a:r>
              <a:rPr lang="ru-RU" dirty="0"/>
              <a:t>1. Беседы отца и матери:</a:t>
            </a:r>
          </a:p>
          <a:p>
            <a:r>
              <a:rPr lang="ru-RU" dirty="0"/>
              <a:t> «Лес - важнейший компонент биосферы»;</a:t>
            </a:r>
          </a:p>
          <a:p>
            <a:r>
              <a:rPr lang="ru-RU" dirty="0"/>
              <a:t>«Ценность леса»;</a:t>
            </a:r>
          </a:p>
          <a:p>
            <a:r>
              <a:rPr lang="ru-RU" dirty="0"/>
              <a:t>«Лес - кладовая природы»;</a:t>
            </a:r>
          </a:p>
          <a:p>
            <a:r>
              <a:rPr lang="ru-RU" dirty="0"/>
              <a:t>«Братья наши меньшие».</a:t>
            </a:r>
          </a:p>
          <a:p>
            <a:r>
              <a:rPr lang="ru-RU" dirty="0"/>
              <a:t>2. Чтение художественной литературы.</a:t>
            </a:r>
          </a:p>
          <a:p>
            <a:r>
              <a:rPr lang="ru-RU" dirty="0"/>
              <a:t>3. Экологические игры.</a:t>
            </a:r>
          </a:p>
          <a:p>
            <a:r>
              <a:rPr lang="ru-RU" dirty="0"/>
              <a:t>4. Просмотри телепередач в выходные дни.</a:t>
            </a:r>
          </a:p>
          <a:p>
            <a:r>
              <a:rPr lang="ru-RU" dirty="0"/>
              <a:t>5. Информационное поле для родителей:</a:t>
            </a:r>
          </a:p>
          <a:p>
            <a:r>
              <a:rPr lang="ru-RU" dirty="0"/>
              <a:t>- непосредственное участие в выпуске плакатов;</a:t>
            </a:r>
          </a:p>
          <a:p>
            <a:r>
              <a:rPr lang="ru-RU" dirty="0"/>
              <a:t>- газет (подкрепленного из домашнего архива);</a:t>
            </a:r>
          </a:p>
          <a:p>
            <a:r>
              <a:rPr lang="ru-RU" dirty="0"/>
              <a:t>- анкетирование.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/>
          </a:bodyPr>
          <a:lstStyle/>
          <a:p>
            <a:r>
              <a:rPr lang="ru-RU" sz="1800" dirty="0"/>
              <a:t>  </a:t>
            </a:r>
            <a:r>
              <a:rPr lang="ru-RU" sz="1800" b="1" dirty="0"/>
              <a:t>1 этап</a:t>
            </a:r>
            <a:r>
              <a:rPr lang="ru-RU" sz="1800" dirty="0"/>
              <a:t> - подготовительный: постановка цели и задач, определение направлений, объектов и методов исследования, предварительная работа с педагогами, детьми и их родителями, выбор оборудования и материалов, (изучение </a:t>
            </a:r>
            <a:r>
              <a:rPr lang="ru-RU" sz="1800" dirty="0" err="1"/>
              <a:t>программно</a:t>
            </a:r>
            <a:r>
              <a:rPr lang="ru-RU" sz="1800" dirty="0"/>
              <a:t> - методического материала по направлению работы,</a:t>
            </a:r>
          </a:p>
          <a:p>
            <a:r>
              <a:rPr lang="ru-RU" sz="1800" dirty="0"/>
              <a:t>знакомство с новыми технологиями:</a:t>
            </a:r>
          </a:p>
          <a:p>
            <a:r>
              <a:rPr lang="ru-RU" sz="1800" dirty="0"/>
              <a:t>- личностно - ориентированная; </a:t>
            </a:r>
          </a:p>
          <a:p>
            <a:r>
              <a:rPr lang="ru-RU" sz="1800" dirty="0"/>
              <a:t>- технология сотрудничества;</a:t>
            </a:r>
          </a:p>
          <a:p>
            <a:r>
              <a:rPr lang="ru-RU" sz="1800" dirty="0"/>
              <a:t> - подбор </a:t>
            </a:r>
            <a:r>
              <a:rPr lang="ru-RU" sz="1800" dirty="0" err="1"/>
              <a:t>программно</a:t>
            </a:r>
            <a:r>
              <a:rPr lang="ru-RU" sz="1800" dirty="0"/>
              <a:t> - методического материала по направлению работы).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/>
              </a:rPr>
              <a:t>ЭТАПЫ РАБОТЫ: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/>
          </a:bodyPr>
          <a:lstStyle/>
          <a:p>
            <a:r>
              <a:rPr lang="ru-RU" sz="1800" dirty="0"/>
              <a:t>  </a:t>
            </a:r>
            <a:r>
              <a:rPr lang="ru-RU" sz="1800" b="1" dirty="0"/>
              <a:t>2 этап</a:t>
            </a:r>
            <a:r>
              <a:rPr lang="ru-RU" sz="1800" dirty="0"/>
              <a:t> – практический - исследовательский: поиск ответов на поставленные вопросы разными способами.</a:t>
            </a:r>
          </a:p>
          <a:p>
            <a:r>
              <a:rPr lang="ru-RU" sz="1800" dirty="0"/>
              <a:t>(составление перспективного плана проведения НОД, образовательной деятельности, наблюдений на прогулке по развитию экологической грамотности воспитанников, проведение образовательной деятельности в соответствии с перспективным планом работы, разработка конспектов НОД с использованием экологического материала, применение в работе с детьми сборника наблюдений на прогулке, включающий тематические наблюдения, художественное слово и загадки, проведение экологических праздников).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/>
              </a:rPr>
              <a:t>ЭТАПЫ РАБОТЫ: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264696" cy="4464496"/>
          </a:xfrm>
        </p:spPr>
        <p:txBody>
          <a:bodyPr>
            <a:normAutofit/>
          </a:bodyPr>
          <a:lstStyle/>
          <a:p>
            <a:r>
              <a:rPr lang="ru-RU" sz="1800" dirty="0"/>
              <a:t>  </a:t>
            </a:r>
            <a:r>
              <a:rPr lang="ru-RU" sz="1800" b="1" dirty="0"/>
              <a:t>3 этап</a:t>
            </a:r>
            <a:r>
              <a:rPr lang="ru-RU" sz="1800" dirty="0"/>
              <a:t> - оценочный: обобщение результатов работы в самой различной форме, их анализ, закрепление полученных знаний, формулировка выводов и, по возможности, составление рекомендаций (подведение итогов работы, презентация проекта (на педагогическом совете), определение перспектив работы).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568952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effectLst/>
              </a:rPr>
              <a:t>ЭТАПЫ РАБОТЫ:</a:t>
            </a:r>
            <a:br>
              <a:rPr lang="ru-RU" sz="4400" dirty="0">
                <a:effectLst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443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Georgia</vt:lpstr>
      <vt:lpstr>Trebuchet MS</vt:lpstr>
      <vt:lpstr>Воздушный поток</vt:lpstr>
      <vt:lpstr>Гончарова Елена Леонидовна  Щекино, 2018г. </vt:lpstr>
      <vt:lpstr>Сбережем природу</vt:lpstr>
      <vt:lpstr>Презентация PowerPoint</vt:lpstr>
      <vt:lpstr>АКТУАЛЬНОСТЬ ПРОЕКТА: </vt:lpstr>
      <vt:lpstr>ФОРМЫ И ВИДЫ РАБОТЫ С СЕМЬЕЙ: </vt:lpstr>
      <vt:lpstr>ФОРМЫ РАБОТЫ В ДОУ И СЕМЬЕ:   </vt:lpstr>
      <vt:lpstr>ЭТАПЫ РАБОТЫ: </vt:lpstr>
      <vt:lpstr>ЭТАПЫ РАБОТЫ: </vt:lpstr>
      <vt:lpstr>ЭТАПЫ РАБОТЫ: </vt:lpstr>
      <vt:lpstr>Презентация PowerPoint</vt:lpstr>
      <vt:lpstr>30 марта (пятница)                               Тема: «Земля-наш общий дом» </vt:lpstr>
      <vt:lpstr>Презентация PowerPoint</vt:lpstr>
      <vt:lpstr>2 апреля (понедельник)                      Тема: «Птицы наши друзья»</vt:lpstr>
      <vt:lpstr>Презентация PowerPoint</vt:lpstr>
      <vt:lpstr>3 апреля (вторник)           Тема: «Растения в нашем уголке природы» </vt:lpstr>
      <vt:lpstr>Презентация PowerPoint</vt:lpstr>
      <vt:lpstr>4 апреля (среда)               Тема: «Человек – часть живой природы» </vt:lpstr>
      <vt:lpstr>Презентация PowerPoint</vt:lpstr>
      <vt:lpstr>5 апреля (четверг)                                   Тема: «Экология-это жизнь» </vt:lpstr>
      <vt:lpstr>РЕЗУЛЬТАТЫ ПРОЕКТА: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природу!</dc:title>
  <dc:creator>Андрей</dc:creator>
  <cp:lastModifiedBy>User1</cp:lastModifiedBy>
  <cp:revision>25</cp:revision>
  <dcterms:created xsi:type="dcterms:W3CDTF">2013-03-09T16:08:43Z</dcterms:created>
  <dcterms:modified xsi:type="dcterms:W3CDTF">2018-04-04T17:49:31Z</dcterms:modified>
</cp:coreProperties>
</file>