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B4C00C-82F9-4F3E-8BA4-304DF3FF663C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 t="16154" b="14384"/>
          <a:stretch>
            <a:fillRect/>
          </a:stretch>
        </p:blipFill>
        <p:spPr bwMode="auto">
          <a:xfrm>
            <a:off x="642910" y="785794"/>
            <a:ext cx="3778125" cy="371477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5880" y="2348880"/>
            <a:ext cx="3672408" cy="1190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Профилактика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плоскостопия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 дошкольников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645" y="750416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Консультация для родителей</a:t>
            </a:r>
          </a:p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тему: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3941" y="5299467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Подготовила воспитатель:</a:t>
            </a:r>
          </a:p>
          <a:p>
            <a:pPr algn="r"/>
            <a:r>
              <a:rPr lang="ru-RU" dirty="0" smtClean="0"/>
              <a:t>Рытова О.М.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массаж, </a:t>
            </a:r>
          </a:p>
          <a:p>
            <a:endParaRPr lang="ru-RU" sz="5400" dirty="0"/>
          </a:p>
        </p:txBody>
      </p:sp>
      <p:pic>
        <p:nvPicPr>
          <p:cNvPr id="9218" name="Picture 2" descr="C:\Documents and Settings\Admin\Рабочий стол\масса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285" y="3745654"/>
            <a:ext cx="3264519" cy="255040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19" name="Picture 3" descr="C:\Documents and Settings\Admin\Рабочий стол\коврик массажн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5621">
            <a:off x="909924" y="2920511"/>
            <a:ext cx="3446983" cy="25723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0" name="Picture 4" descr="C:\Documents and Settings\Admin\Рабочий стол\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928670"/>
            <a:ext cx="3321867" cy="2214578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423" y="909855"/>
            <a:ext cx="8229600" cy="29477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проведение закаливающих процедур (</a:t>
            </a:r>
            <a:r>
              <a:rPr lang="ru-RU" sz="4000" dirty="0" err="1" smtClean="0"/>
              <a:t>босохождение</a:t>
            </a:r>
            <a:r>
              <a:rPr lang="ru-RU" sz="4000" dirty="0" smtClean="0"/>
              <a:t> по различным поверхностям, ножные ванны), </a:t>
            </a:r>
          </a:p>
        </p:txBody>
      </p:sp>
      <p:pic>
        <p:nvPicPr>
          <p:cNvPr id="10242" name="Picture 2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2552226" cy="1643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4" name="Picture 4" descr="C:\Documents and Settings\Admin\Рабочий стол\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3083247" cy="1857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5" name="Picture 5" descr="C:\Documents and Settings\Admin\Рабочий стол\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564" y="4500570"/>
            <a:ext cx="2174563" cy="2131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3" name="Picture 3" descr="C:\Documents and Settings\Admin\Рабочий стол\в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006436"/>
            <a:ext cx="1857388" cy="2480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071702"/>
          </a:xfrm>
        </p:spPr>
        <p:txBody>
          <a:bodyPr/>
          <a:lstStyle/>
          <a:p>
            <a:r>
              <a:rPr lang="ru-RU" sz="4000" dirty="0" smtClean="0"/>
              <a:t>специальные упражнения для укрепления мышц стопы и пальцев,</a:t>
            </a:r>
          </a:p>
          <a:p>
            <a:endParaRPr lang="ru-RU" dirty="0"/>
          </a:p>
        </p:txBody>
      </p:sp>
      <p:pic>
        <p:nvPicPr>
          <p:cNvPr id="11266" name="Picture 2" descr="C:\Documents and Settings\Admin\Рабочий стол\4.jpeg"/>
          <p:cNvPicPr>
            <a:picLocks noChangeAspect="1" noChangeArrowheads="1"/>
          </p:cNvPicPr>
          <p:nvPr/>
        </p:nvPicPr>
        <p:blipFill>
          <a:blip r:embed="rId2" cstate="print"/>
          <a:srcRect l="25000" r="6000" b="10000"/>
          <a:stretch>
            <a:fillRect/>
          </a:stretch>
        </p:blipFill>
        <p:spPr bwMode="auto">
          <a:xfrm>
            <a:off x="5000628" y="2285992"/>
            <a:ext cx="3286148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8" name="Picture 4" descr="C:\Documents and Settings\Admin\Рабочий стол\5.jpeg"/>
          <p:cNvPicPr>
            <a:picLocks noChangeAspect="1" noChangeArrowheads="1"/>
          </p:cNvPicPr>
          <p:nvPr/>
        </p:nvPicPr>
        <p:blipFill>
          <a:blip r:embed="rId3" cstate="print"/>
          <a:srcRect l="14604" t="12195" r="23733" b="7317"/>
          <a:stretch>
            <a:fillRect/>
          </a:stretch>
        </p:blipFill>
        <p:spPr bwMode="auto">
          <a:xfrm>
            <a:off x="428596" y="2857496"/>
            <a:ext cx="3290478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7" name="Picture 3" descr="C:\Documents and Settings\Admin\Рабочий стол\м.jpeg"/>
          <p:cNvPicPr>
            <a:picLocks noChangeAspect="1" noChangeArrowheads="1"/>
          </p:cNvPicPr>
          <p:nvPr/>
        </p:nvPicPr>
        <p:blipFill>
          <a:blip r:embed="rId4" cstate="print"/>
          <a:srcRect l="3187" r="9174"/>
          <a:stretch>
            <a:fillRect/>
          </a:stretch>
        </p:blipFill>
        <p:spPr bwMode="auto">
          <a:xfrm>
            <a:off x="3500430" y="4857760"/>
            <a:ext cx="2091461" cy="1787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714644"/>
          </a:xfrm>
        </p:spPr>
        <p:txBody>
          <a:bodyPr>
            <a:normAutofit fontScale="70000" lnSpcReduction="20000"/>
          </a:bodyPr>
          <a:lstStyle/>
          <a:p>
            <a:r>
              <a:rPr lang="ru-RU" sz="5200" dirty="0" smtClean="0"/>
              <a:t>использование тренажеров для стоп, в том числе нетрадиционного оборудования,  которое легко изготовить в домашних условиях.</a:t>
            </a:r>
          </a:p>
          <a:p>
            <a:endParaRPr lang="ru-RU" dirty="0"/>
          </a:p>
        </p:txBody>
      </p:sp>
      <p:pic>
        <p:nvPicPr>
          <p:cNvPr id="12290" name="Picture 2" descr="C:\Documents and Settings\Admin\Рабочий стол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496069"/>
            <a:ext cx="2606419" cy="1924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G:\DCIM\100_FUJI\DSCF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2" y="3896134"/>
            <a:ext cx="2349974" cy="132405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0_FUJI\DSCF0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79070"/>
            <a:ext cx="2545107" cy="143399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Массажные коврики и дорожки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 пробок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5880">
            <a:off x="540873" y="2540419"/>
            <a:ext cx="2878173" cy="3838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:\ФОТО\детский сад\Нестандартное физкультурное оборудование\массажные дорожки\P101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7566">
            <a:off x="5824466" y="2610016"/>
            <a:ext cx="2883890" cy="3845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D:\ФОТО\детский сад\Нестандартное физкультурное оборудование\массажные дорожки\P101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2647909" cy="3530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Массажные коврики и дорожки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 фломастеров</a:t>
            </a:r>
            <a:endParaRPr lang="ru-RU" sz="3600" dirty="0"/>
          </a:p>
        </p:txBody>
      </p:sp>
      <p:pic>
        <p:nvPicPr>
          <p:cNvPr id="4" name="Picture 3" descr="D:\ФОТО\детский сад\Нестандартное физкультурное оборудование\массажные дорожки\P101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58894">
            <a:off x="613026" y="2184584"/>
            <a:ext cx="3151203" cy="4201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D:\ФОТО\детский сад\Нестандартное физкультурное оборудование\массажные дорожки\P101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6870">
            <a:off x="5496846" y="2202228"/>
            <a:ext cx="3104428" cy="4139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D:\ФОТО\детский сад\Нестандартное физкультурное оборудование\нестандартное оборудование зала\P1010007.JPG"/>
          <p:cNvPicPr>
            <a:picLocks noChangeAspect="1" noChangeArrowheads="1"/>
          </p:cNvPicPr>
          <p:nvPr/>
        </p:nvPicPr>
        <p:blipFill>
          <a:blip r:embed="rId4" cstate="print"/>
          <a:srcRect l="12500" r="4997"/>
          <a:stretch>
            <a:fillRect/>
          </a:stretch>
        </p:blipFill>
        <p:spPr bwMode="auto">
          <a:xfrm rot="10800000">
            <a:off x="3000364" y="2285992"/>
            <a:ext cx="3133241" cy="2848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Массажные коврики и дорожки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 мочалок</a:t>
            </a:r>
            <a:endParaRPr lang="ru-RU" sz="3600" dirty="0"/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49469">
            <a:off x="629521" y="2222345"/>
            <a:ext cx="3141632" cy="4187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:\ФОТО\детский сад\Нестандартное физкультурное оборудование\массажные дорожки\P101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4018">
            <a:off x="5577918" y="2327046"/>
            <a:ext cx="3061439" cy="4081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3" descr="D:\ФОТО\детский сад\Нестандартное физкультурное оборудование\массажные дорожки\P101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518291" y="2196695"/>
            <a:ext cx="2250297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использованием крупы</a:t>
            </a:r>
            <a:endParaRPr lang="ru-RU" sz="3600" dirty="0"/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6389">
            <a:off x="435784" y="2094764"/>
            <a:ext cx="4650971" cy="348718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D:\ФОТО\детский сад\Нестандартное физкультурное оборудование\оборудование\P1010070.JPG"/>
          <p:cNvPicPr>
            <a:picLocks noChangeAspect="1" noChangeArrowheads="1"/>
          </p:cNvPicPr>
          <p:nvPr/>
        </p:nvPicPr>
        <p:blipFill>
          <a:blip r:embed="rId3" cstate="print"/>
          <a:srcRect l="6734" t="13467" r="5485" b="8727"/>
          <a:stretch>
            <a:fillRect/>
          </a:stretch>
        </p:blipFill>
        <p:spPr bwMode="auto">
          <a:xfrm>
            <a:off x="5429256" y="2428868"/>
            <a:ext cx="3357586" cy="39680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457203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С использованием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пуговиц</a:t>
            </a:r>
            <a:endParaRPr lang="ru-RU" sz="3600" dirty="0"/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16" y="2177033"/>
            <a:ext cx="3083476" cy="411009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 descr="D:\ФОТО\детский сад\Нестандартное физкультурное оборудование\массажные дорожки\P101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299" y="1167075"/>
            <a:ext cx="2994515" cy="399268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707904" y="5286792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использованием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деревянных палочек</a:t>
            </a:r>
            <a:endParaRPr lang="ru-RU" sz="3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15328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Массажёры </a:t>
            </a:r>
            <a:endParaRPr lang="ru-RU" sz="3600" dirty="0"/>
          </a:p>
        </p:txBody>
      </p:sp>
      <p:pic>
        <p:nvPicPr>
          <p:cNvPr id="4" name="Picture 3" descr="D:\ФОТО\детский сад\Нестандартное физкультурное оборудование\100OLYMP\P101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98897" y="2567449"/>
            <a:ext cx="2265218" cy="3021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D:\ФОТО\детский сад\Нестандартное физкультурное оборудование\100OLYMP\P101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0193">
            <a:off x="5976946" y="4429132"/>
            <a:ext cx="2805639" cy="2104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D:\ФОТО\детский сад\Нестандартное физкультурное оборудование\100OLYMP\P101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4001">
            <a:off x="339632" y="4317276"/>
            <a:ext cx="2887127" cy="2165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D:\ФОТО\детский сад\нестандартное оборудование зала\P1010023.JPG"/>
          <p:cNvPicPr>
            <a:picLocks noChangeAspect="1" noChangeArrowheads="1"/>
          </p:cNvPicPr>
          <p:nvPr/>
        </p:nvPicPr>
        <p:blipFill>
          <a:blip r:embed="rId5" cstate="print"/>
          <a:srcRect t="18182" r="6439" b="24242"/>
          <a:stretch>
            <a:fillRect/>
          </a:stretch>
        </p:blipFill>
        <p:spPr bwMode="auto">
          <a:xfrm>
            <a:off x="285720" y="1643050"/>
            <a:ext cx="3714776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D:\ФОТО\детский сад\нестандартное оборудование зала\P1010019.JPG"/>
          <p:cNvPicPr>
            <a:picLocks noChangeAspect="1" noChangeArrowheads="1"/>
          </p:cNvPicPr>
          <p:nvPr/>
        </p:nvPicPr>
        <p:blipFill>
          <a:blip r:embed="rId6" cstate="print"/>
          <a:srcRect t="19493" b="8105"/>
          <a:stretch>
            <a:fillRect/>
          </a:stretch>
        </p:blipFill>
        <p:spPr bwMode="auto">
          <a:xfrm>
            <a:off x="5572132" y="1643050"/>
            <a:ext cx="3063323" cy="1663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810000" cy="37433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70221"/>
            <a:ext cx="8329642" cy="5538806"/>
          </a:xfrm>
        </p:spPr>
        <p:txBody>
          <a:bodyPr/>
          <a:lstStyle/>
          <a:p>
            <a:pPr lvl="4" algn="ctr">
              <a:buNone/>
            </a:pPr>
            <a:endParaRPr lang="ru-RU" sz="3200" dirty="0" smtClean="0"/>
          </a:p>
          <a:p>
            <a:pPr lvl="4" algn="r">
              <a:buNone/>
            </a:pPr>
            <a:r>
              <a:rPr lang="ru-RU" sz="3200" dirty="0" smtClean="0"/>
              <a:t>Статическая деформация стопы, характеризующаяся </a:t>
            </a:r>
          </a:p>
          <a:p>
            <a:pPr lvl="4" algn="r">
              <a:buNone/>
            </a:pPr>
            <a:r>
              <a:rPr lang="ru-RU" sz="3200" dirty="0" smtClean="0"/>
              <a:t>уплощением её сводов </a:t>
            </a:r>
          </a:p>
          <a:p>
            <a:pPr lvl="4" algn="r">
              <a:buNone/>
            </a:pPr>
            <a:r>
              <a:rPr lang="ru-RU" sz="3200" dirty="0" smtClean="0"/>
              <a:t>называется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плоскостопием.</a:t>
            </a:r>
          </a:p>
          <a:p>
            <a:pPr lvl="4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\детский сад\нестандартное оборудование зала\P101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9496">
            <a:off x="4488806" y="2782800"/>
            <a:ext cx="4206345" cy="315475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47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         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Игры:</a:t>
            </a:r>
            <a:endParaRPr lang="ru-RU" sz="4000" dirty="0"/>
          </a:p>
        </p:txBody>
      </p:sp>
      <p:pic>
        <p:nvPicPr>
          <p:cNvPr id="4" name="Picture 2" descr="D:\ФОТО\детский сад\нестандартное оборудование зала\P101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02593"/>
            <a:ext cx="4478331" cy="33575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428860" y="592933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«Ловкие пальчики»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643446"/>
            <a:ext cx="422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«Цветная мозаика»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Методика «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Су-джок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63" y="2618204"/>
            <a:ext cx="3367111" cy="3607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427" y="3568299"/>
            <a:ext cx="3776811" cy="2790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2643206" cy="156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560840" cy="6453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развития плоскостопия</a:t>
            </a:r>
            <a:r>
              <a:rPr lang="ru-RU" sz="3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раннее вставание и ходьба,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слабость мышц стоп, чрезмерное их </a:t>
            </a:r>
          </a:p>
          <a:p>
            <a:pPr>
              <a:buNone/>
            </a:pPr>
            <a:r>
              <a:rPr lang="ru-RU" sz="2400" dirty="0" smtClean="0"/>
              <a:t>утомление в связи с длительным </a:t>
            </a:r>
          </a:p>
          <a:p>
            <a:pPr>
              <a:buNone/>
            </a:pPr>
            <a:r>
              <a:rPr lang="ru-RU" sz="2400" dirty="0" smtClean="0"/>
              <a:t>пребыванием на ногах,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избыточный вес,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неудобная обувь,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ряд заболеваний (перенесенный рахит, полиомиелит),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особенности состояния здоровья (частые простуды, хронические болезни),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травмы стопы и голеностопного сустава (вывихи, переломы),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недостаточная двигательная активность и т.д.</a:t>
            </a:r>
            <a:endParaRPr lang="ru-RU" sz="2400" dirty="0"/>
          </a:p>
        </p:txBody>
      </p:sp>
      <p:pic>
        <p:nvPicPr>
          <p:cNvPr id="3074" name="Picture 2" descr="C:\Documents and Settings\Admin\Рабочий стол\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088565" cy="156416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07183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4,5-5 лет </a:t>
            </a:r>
            <a:r>
              <a:rPr lang="ru-RU" dirty="0" smtClean="0"/>
              <a:t>у большинства детей </a:t>
            </a:r>
          </a:p>
          <a:p>
            <a:pPr algn="ctr">
              <a:buNone/>
            </a:pPr>
            <a:r>
              <a:rPr lang="ru-RU" dirty="0" smtClean="0"/>
              <a:t>отмечается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функциональное плоскостопие</a:t>
            </a:r>
            <a:r>
              <a:rPr lang="ru-RU" b="1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У детей старше указанного возраста наличие плоской стопы является патологией. </a:t>
            </a:r>
          </a:p>
          <a:p>
            <a:pPr algn="ctr">
              <a:buNone/>
            </a:pPr>
            <a:r>
              <a:rPr lang="ru-RU" dirty="0" smtClean="0"/>
              <a:t>Поэтому медицинское  заключение о плоскостопии выносят лишь   с пятилетнего возраста. </a:t>
            </a:r>
          </a:p>
          <a:p>
            <a:endParaRPr lang="ru-RU" dirty="0"/>
          </a:p>
        </p:txBody>
      </p:sp>
      <p:pic>
        <p:nvPicPr>
          <p:cNvPr id="5" name="Picture 3" descr="C:\Documents and Settings\Admin\Рабочий стол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4052519" cy="2696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92895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Диагноз «плоскостопие» подтверждается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плантографией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отпечатком стопы </a:t>
            </a:r>
          </a:p>
          <a:p>
            <a:pPr algn="ctr">
              <a:buNone/>
            </a:pPr>
            <a:r>
              <a:rPr lang="ru-RU" dirty="0" smtClean="0"/>
              <a:t>с помощью красящих или жирных растворов.</a:t>
            </a:r>
          </a:p>
          <a:p>
            <a:pPr algn="ctr">
              <a:buNone/>
            </a:pPr>
            <a:r>
              <a:rPr lang="ru-RU" dirty="0" smtClean="0"/>
              <a:t>В некоторых случаях необходима рентгенография.</a:t>
            </a:r>
            <a:endParaRPr lang="ru-RU" dirty="0"/>
          </a:p>
        </p:txBody>
      </p:sp>
      <p:pic>
        <p:nvPicPr>
          <p:cNvPr id="6" name="Picture 2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43248"/>
            <a:ext cx="4531190" cy="352425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996844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2800" dirty="0" smtClean="0"/>
              <a:t>Движение может заменить разные лекарства, но ни одно лекарство не в состоянии </a:t>
            </a:r>
          </a:p>
          <a:p>
            <a:pPr algn="r">
              <a:buNone/>
            </a:pPr>
            <a:r>
              <a:rPr lang="ru-RU" sz="2800" dirty="0" smtClean="0"/>
              <a:t>заменить движение.</a:t>
            </a:r>
          </a:p>
          <a:p>
            <a:pPr algn="r">
              <a:buNone/>
            </a:pPr>
            <a:r>
              <a:rPr lang="ru-RU" b="1" i="1" dirty="0" smtClean="0"/>
              <a:t>Тиссо</a:t>
            </a:r>
            <a:endParaRPr lang="ru-RU" b="1" i="1" dirty="0"/>
          </a:p>
        </p:txBody>
      </p:sp>
      <p:pic>
        <p:nvPicPr>
          <p:cNvPr id="6147" name="Picture 3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1939">
            <a:off x="858606" y="2359747"/>
            <a:ext cx="2630567" cy="3970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C:\Documents and Settings\Admin\Рабочий стол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7560">
            <a:off x="4459004" y="2856265"/>
            <a:ext cx="3858092" cy="3387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 полноценного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физического развития  ребёнка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семье: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2015654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общее укрепление организма (рациональное питание, длительное пребывание на свежем воздухе, разнообразная двигательная активность),</a:t>
            </a:r>
          </a:p>
          <a:p>
            <a:endParaRPr lang="ru-RU" sz="4000" dirty="0"/>
          </a:p>
        </p:txBody>
      </p:sp>
      <p:pic>
        <p:nvPicPr>
          <p:cNvPr id="7171" name="Picture 3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2" cstate="print"/>
          <a:srcRect l="10745" r="21204"/>
          <a:stretch>
            <a:fillRect/>
          </a:stretch>
        </p:blipFill>
        <p:spPr bwMode="auto">
          <a:xfrm rot="21173369">
            <a:off x="510312" y="3729727"/>
            <a:ext cx="271464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C:\Documents and Settings\Admin\Рабочий стол\8.jpeg"/>
          <p:cNvPicPr>
            <a:picLocks noChangeAspect="1" noChangeArrowheads="1"/>
          </p:cNvPicPr>
          <p:nvPr/>
        </p:nvPicPr>
        <p:blipFill>
          <a:blip r:embed="rId3" cstate="print"/>
          <a:srcRect t="10558"/>
          <a:stretch>
            <a:fillRect/>
          </a:stretch>
        </p:blipFill>
        <p:spPr bwMode="auto">
          <a:xfrm>
            <a:off x="3643306" y="3429000"/>
            <a:ext cx="2143140" cy="3026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3" name="Picture 5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784">
            <a:off x="6178277" y="3749395"/>
            <a:ext cx="2643205" cy="264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913" y="908720"/>
            <a:ext cx="8229600" cy="1349912"/>
          </a:xfrm>
        </p:spPr>
        <p:txBody>
          <a:bodyPr/>
          <a:lstStyle/>
          <a:p>
            <a:r>
              <a:rPr lang="ru-RU" sz="4000" dirty="0" smtClean="0"/>
              <a:t>правильный подбор обуви для </a:t>
            </a:r>
            <a:r>
              <a:rPr lang="ru-RU" sz="4000" dirty="0" smtClean="0"/>
              <a:t>ребенка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8196" name="Picture 4" descr="C:\Documents and Settings\Admin\Рабочий стол\о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9066"/>
            <a:ext cx="3206124" cy="2357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7" name="Picture 5" descr="C:\Documents and Settings\Admin\Рабочий стол\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348880"/>
            <a:ext cx="3397575" cy="20716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Documents and Settings\Admin\Рабочий стол\оо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474" y="3857628"/>
            <a:ext cx="2600333" cy="250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190</TotalTime>
  <Words>270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Профилактика  плоскостопия  у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Массажные коврики и дорожки  из пробок</vt:lpstr>
      <vt:lpstr>Массажные коврики и дорожки  из фломастеров</vt:lpstr>
      <vt:lpstr>Массажные коврики и дорожки  из мочалок</vt:lpstr>
      <vt:lpstr>С использованием крупы</vt:lpstr>
      <vt:lpstr>  С использованием               пуговиц</vt:lpstr>
      <vt:lpstr>Массажёры </vt:lpstr>
      <vt:lpstr>                                 Игры:</vt:lpstr>
      <vt:lpstr>Методика «Су-джок»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Профилактика плоскостопия  у дошкольников</dc:title>
  <dc:creator>Admin</dc:creator>
  <cp:lastModifiedBy>Мама</cp:lastModifiedBy>
  <cp:revision>20</cp:revision>
  <dcterms:created xsi:type="dcterms:W3CDTF">2012-11-11T08:40:30Z</dcterms:created>
  <dcterms:modified xsi:type="dcterms:W3CDTF">2018-08-21T19:58:05Z</dcterms:modified>
</cp:coreProperties>
</file>