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A0D4A-B5B2-415E-A00F-B69EE71B980B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16E4-2036-481E-986E-E22FAEA35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1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516E4-2036-481E-986E-E22FAEA354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7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066800"/>
            <a:ext cx="82296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Культурологический подход к образованию – это культурно-историческая парадигма, идущая не смену развивающему образованию.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4478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У каждого есть Родина своя,</a:t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>У каждого есть дом, где он родился.</a:t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>Недаром ведь в России говорят:</a:t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>«А где родился, там и пригодился».</a:t>
            </a:r>
          </a:p>
          <a:p>
            <a:pPr algn="r"/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Николай Дружков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62000" y="1524000"/>
            <a:ext cx="7543800" cy="3429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всем творческих успехов!</a:t>
            </a:r>
            <a:endParaRPr lang="ru-RU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371600"/>
            <a:ext cx="77724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Важная задача духовно-патриотического развития дошкольников – приобщение детей к историко-культурному наследию своего народа, развития их национального самосознания.</a:t>
            </a:r>
            <a:endParaRPr lang="ru-RU" sz="4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685800"/>
            <a:ext cx="6172200" cy="2514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воспринимают окружающую их действительность  эмоционально, и чувство уважения к своему народу у них проявляется в восхищении им.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43200" y="3505200"/>
            <a:ext cx="6019800" cy="2667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Именно это чувство необходимо вызывать в процессе работы по ознакомлению детей с родным городом, краем, страной.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43200" y="2362200"/>
            <a:ext cx="3048000" cy="198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Экскурсии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3400" y="4191000"/>
            <a:ext cx="2133600" cy="198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Ясная Поляна</a:t>
            </a:r>
          </a:p>
        </p:txBody>
      </p:sp>
      <p:sp>
        <p:nvSpPr>
          <p:cNvPr id="4" name="Овал 3"/>
          <p:cNvSpPr/>
          <p:nvPr/>
        </p:nvSpPr>
        <p:spPr>
          <a:xfrm>
            <a:off x="6096000" y="533400"/>
            <a:ext cx="2133600" cy="198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самова-ров</a:t>
            </a:r>
            <a:endParaRPr lang="ru-RU" sz="2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9600" y="533400"/>
            <a:ext cx="2133600" cy="198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Музей оружия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00800" y="4267200"/>
            <a:ext cx="2133600" cy="198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Щекинс-кий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краеведчес-кий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музей</a:t>
            </a:r>
          </a:p>
        </p:txBody>
      </p:sp>
      <p:cxnSp>
        <p:nvCxnSpPr>
          <p:cNvPr id="8" name="Прямая со стрелкой 7"/>
          <p:cNvCxnSpPr>
            <a:stCxn id="2" idx="7"/>
          </p:cNvCxnSpPr>
          <p:nvPr/>
        </p:nvCxnSpPr>
        <p:spPr>
          <a:xfrm rot="5400000" flipH="1" flipV="1">
            <a:off x="5575346" y="1903084"/>
            <a:ext cx="518740" cy="97977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2590802" y="2057400"/>
            <a:ext cx="761999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514600" y="4114800"/>
            <a:ext cx="762000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5"/>
          </p:cNvCxnSpPr>
          <p:nvPr/>
        </p:nvCxnSpPr>
        <p:spPr>
          <a:xfrm rot="16200000" flipH="1">
            <a:off x="5461043" y="3937047"/>
            <a:ext cx="899740" cy="11321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1\класс2010-2014\2 класс\ясная поляна осень 2011\DSC00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!1\класс2010-2014\2 класс\ясная поляна рождество 2012\DSC00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!1\класс2010-2014\3 класс\5 февраля 2013 Ясная Поляна\DSC02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D:\!1\класс2010-2014\3 класс\5 февраля 2013 Ясная Поляна\DSC02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9624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D:\!1\класс2010-2014\2 класс\ясная поляна осень 2011\DSC00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9812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1181100"/>
            <a:ext cx="3295650" cy="2444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79500"/>
            <a:ext cx="3200400" cy="2647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84258"/>
            <a:ext cx="3200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4419600"/>
            <a:ext cx="3295650" cy="2215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20171130_1013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77" y="2790825"/>
            <a:ext cx="2238375" cy="2809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750"/>
            <a:ext cx="27432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традиции\IMG_0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696200" cy="5772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H:\традиции\IMG_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7772379" cy="5829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H:\традиции\IMG_0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924800" cy="5944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H:\традиции\IMG_0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85800"/>
            <a:ext cx="7975586" cy="5982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H:\традиции\IMG_05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685800"/>
            <a:ext cx="7924800" cy="5944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традиции\IMG_22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381000"/>
            <a:ext cx="4572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6" descr="G:\традиции\IMG_238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14800" y="2743200"/>
            <a:ext cx="4572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:\DCIM\101MSDCF\DSC0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J:\DCIM\101MSDCF\DSC0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29632" y="3245078"/>
            <a:ext cx="398734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C:\Documents and Settings\Admin\Рабочий стол\этих дней не смолкнет слава, олимпмада\DSC002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19" y="243359"/>
            <a:ext cx="3943363" cy="2957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97" y="1941272"/>
            <a:ext cx="3799205" cy="2738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3" descr="C:\Users\1_1\Desktop\на сайт\Щекино\20181108_11314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19" y="3528060"/>
            <a:ext cx="4653886" cy="3562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124</TotalTime>
  <Words>95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Monotype Corsiva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дошкольников к русской культуре</dc:title>
  <dc:creator>User</dc:creator>
  <cp:lastModifiedBy>User1</cp:lastModifiedBy>
  <cp:revision>19</cp:revision>
  <dcterms:created xsi:type="dcterms:W3CDTF">2013-03-12T14:28:59Z</dcterms:created>
  <dcterms:modified xsi:type="dcterms:W3CDTF">2019-01-22T14:02:44Z</dcterms:modified>
</cp:coreProperties>
</file>