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384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3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4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0937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135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2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1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1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1235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15632E-2C87-4FDC-8DCD-1A26884FDE4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40C697-0ACA-43A6-AC60-F9A0822DA9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669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1276" y="896165"/>
            <a:ext cx="10318418" cy="4394988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«Нетрадиционные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7551" y="5728434"/>
            <a:ext cx="3824449" cy="97130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Богачёва Елизавета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Сергеевна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2" descr="http://gdouds91kvtsr.acentr.gov.spb.ru/uploads/posts/2015-12/1449071405_art-terap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059548"/>
            <a:ext cx="3744547" cy="246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738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1630524"/>
            <a:ext cx="10181202" cy="35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8" y="0"/>
            <a:ext cx="10981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ypresentation.ru/documents/3d9e423d35286d6382cbb36618419809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4" y="87923"/>
            <a:ext cx="10990384" cy="6770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5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2" y="0"/>
            <a:ext cx="1101676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" y="1630524"/>
            <a:ext cx="10553555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</a:pP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техника «Рисование пальцем»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55" y="2233247"/>
            <a:ext cx="10178322" cy="15914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такого, не совсем традиционного, рисования можно научиться создавать очень красивые открытки и рисунки в школу. Кроме того, подобный декор может послужить основой для любой детской поделки.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37" y="3349869"/>
            <a:ext cx="4917831" cy="331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809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55" y="382385"/>
            <a:ext cx="10494845" cy="149213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</a:pPr>
            <a:r>
              <a:rPr lang="ru-RU" sz="49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техника </a:t>
            </a:r>
            <a:r>
              <a:rPr lang="ru-RU" sz="49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«Рисование бутылкой»</a:t>
            </a:r>
            <a:endParaRPr lang="ru-RU" sz="49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55" y="2233247"/>
            <a:ext cx="10178322" cy="159140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Попробуйте смешать краску с клеем ПВА. Затем на картоне нарисуйте стебель дерева или цветка и «посадите» на него объемные лепестки: просто обмакните дно бутылки в емкость с краской и поставьте отпечаток. Когда все подсохнет, получится очень красиво!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92" y="3356907"/>
            <a:ext cx="5993423" cy="35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8727591" cy="185086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</a:pPr>
            <a:r>
              <a:rPr lang="ru-RU" sz="5400" b="1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техника «Рисование вилкой"</a:t>
            </a:r>
            <a:r>
              <a:rPr lang="ru-RU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55" y="2233247"/>
            <a:ext cx="10178322" cy="15914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805"/>
              </a:spcBef>
              <a:spcAft>
                <a:spcPts val="805"/>
              </a:spcAft>
              <a:buNone/>
            </a:pPr>
            <a:r>
              <a:rPr lang="ru-RU" sz="240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нарисовать ежика, елку или траву? Обмакнули пластиковую вилочку, приложили – готово!</a:t>
            </a:r>
            <a:endParaRPr 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1" y="3090497"/>
            <a:ext cx="6244004" cy="33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616" y="659300"/>
            <a:ext cx="8941776" cy="58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315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42</TotalTime>
  <Words>118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Мастер класс  На тему:  «Нетрадиционные техники рисования</vt:lpstr>
      <vt:lpstr>Презентация PowerPoint</vt:lpstr>
      <vt:lpstr>Презентация PowerPoint</vt:lpstr>
      <vt:lpstr>Презентация PowerPoint</vt:lpstr>
      <vt:lpstr>1 техника «Рисование пальцем» </vt:lpstr>
      <vt:lpstr>2 техника «Рисование бутылкой»</vt:lpstr>
      <vt:lpstr>3 техника «Рисование вилкой"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На тему: «Не традиционные техники рисования</dc:title>
  <dc:creator>Сергей</dc:creator>
  <cp:lastModifiedBy>User1</cp:lastModifiedBy>
  <cp:revision>6</cp:revision>
  <dcterms:created xsi:type="dcterms:W3CDTF">2018-01-21T13:31:40Z</dcterms:created>
  <dcterms:modified xsi:type="dcterms:W3CDTF">2018-01-29T07:36:53Z</dcterms:modified>
</cp:coreProperties>
</file>