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62"/>
    <a:srgbClr val="660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15E440-0ABE-40DE-B120-0401BD327C8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C12F25-7313-44FB-B685-86B8CD01C06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Предварительная работа к НОД по художественно-эстетическому развитию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«Морской пейзаж»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(нетрадиционные техники рисования)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smtClean="0">
                <a:solidFill>
                  <a:srgbClr val="7030A0"/>
                </a:solidFill>
              </a:rPr>
              <a:t>Подготовила </a:t>
            </a:r>
            <a:r>
              <a:rPr lang="ru-RU" sz="3200" b="1" dirty="0" smtClean="0">
                <a:solidFill>
                  <a:srgbClr val="7030A0"/>
                </a:solidFill>
              </a:rPr>
              <a:t>воспитатель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МДОУ «Детский сад №30», г. </a:t>
            </a:r>
            <a:r>
              <a:rPr lang="ru-RU" sz="3200" b="1" dirty="0" smtClean="0">
                <a:solidFill>
                  <a:srgbClr val="7030A0"/>
                </a:solidFill>
              </a:rPr>
              <a:t>Щекино</a:t>
            </a:r>
          </a:p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Гусакова</a:t>
            </a:r>
            <a:r>
              <a:rPr lang="ru-RU" sz="3200" b="1" dirty="0" smtClean="0">
                <a:solidFill>
                  <a:srgbClr val="7030A0"/>
                </a:solidFill>
              </a:rPr>
              <a:t> Елена Ивановна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Посещение музея детского сада «Русская изба»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Ц_Цифра\Desktop\море\IMG_4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24000"/>
            <a:ext cx="2155329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Ц_Цифра\Desktop\море\IMG_4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42759"/>
            <a:ext cx="2016224" cy="21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Ц_Цифра\Desktop\море\IMG_45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26" y="1524000"/>
            <a:ext cx="2232248" cy="21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Ц_Цифра\Desktop\море\IMG_45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21" y="3768289"/>
            <a:ext cx="25398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СЦ_Цифра\Desktop\море\IMG_45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67545"/>
            <a:ext cx="21602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СЦ_Цифра\Desktop\море\IMG_45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18" y="3878589"/>
            <a:ext cx="2088232" cy="23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5400" b="1" dirty="0" smtClean="0"/>
          </a:p>
          <a:p>
            <a:pPr marL="82296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Дидактические </a:t>
            </a:r>
            <a:r>
              <a:rPr lang="ru-RU" sz="5400" b="1" dirty="0">
                <a:solidFill>
                  <a:srgbClr val="7030A0"/>
                </a:solidFill>
              </a:rPr>
              <a:t>игры</a:t>
            </a:r>
          </a:p>
        </p:txBody>
      </p:sp>
    </p:spTree>
    <p:extLst>
      <p:ext uri="{BB962C8B-B14F-4D97-AF65-F5344CB8AC3E}">
        <p14:creationId xmlns:p14="http://schemas.microsoft.com/office/powerpoint/2010/main" val="18714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Собери натюрморт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 descr="C:\Users\СЦ_Цифра\Desktop\море\IMG_4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952328" cy="237125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Ц_Цифра\Desktop\море\IMG_4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484784"/>
            <a:ext cx="2880320" cy="23712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Ц_Цифра\Desktop\море\IMG_4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3528392" cy="29523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60232" y="220486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Ц_Цифра\Desktop\море\IMG_4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77" y="329355"/>
            <a:ext cx="3490515" cy="239444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Ц_Цифра\Desktop\море\IMG_4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3" y="332656"/>
            <a:ext cx="3240360" cy="239444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Ц_Цифра\Desktop\море\IMG_45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996952"/>
            <a:ext cx="4438235" cy="331236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61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Собери картинку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Ц_Цифра\Desktop\море\IMG_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1623"/>
            <a:ext cx="3528392" cy="29523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Ц_Цифра\Desktop\море\IMG_4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9011"/>
            <a:ext cx="3600400" cy="33610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иллюстраций и репродукций картин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Ц_Цифра\Desktop\море\IMG_4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1939"/>
            <a:ext cx="247978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Ц_Цифра\Desktop\море\IMG_4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44" y="1571940"/>
            <a:ext cx="2574943" cy="21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Ц_Цифра\Desktop\море\IMG_45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11" y="2276872"/>
            <a:ext cx="29208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Ц_Цифра\Desktop\море\IMG_45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24797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Ц_Цифра\Desktop\море\IMG_45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8138"/>
            <a:ext cx="2376263" cy="20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«Натюрморт»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Ц_Цифра\Desktop\море\IMG_4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77" y="1484783"/>
            <a:ext cx="2998911" cy="22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Ц_Цифра\Desktop\море\IMG_4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3"/>
            <a:ext cx="3024336" cy="21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Ц_Цифра\Desktop\море\IMG_45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345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Живой 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Ц_Цифра\Desktop\море\IMG_4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5407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Ц_Цифра\Desktop\море\IMG_4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412777"/>
            <a:ext cx="2447230" cy="31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Ц_Цифра\Desktop\море\IMG_45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29596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Организация выставок в группе на тему: «Музеи Тульской области»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Ц_Цифра\Desktop\фото лето\109___07\IMG_2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15860"/>
            <a:ext cx="3096344" cy="26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Ц_Цифра\Desktop\фото лето\109___07\IMG_2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9958"/>
            <a:ext cx="2308100" cy="31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СЦ_Цифра\Desktop\фото лето\109___07\IMG_2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9957"/>
            <a:ext cx="2276153" cy="31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</TotalTime>
  <Words>72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Предварительная работа к НОД по художественно-эстетическому развитию</vt:lpstr>
      <vt:lpstr>Презентация PowerPoint</vt:lpstr>
      <vt:lpstr>Собери натюрморт</vt:lpstr>
      <vt:lpstr>Презентация PowerPoint</vt:lpstr>
      <vt:lpstr>Собери картинку</vt:lpstr>
      <vt:lpstr>Рассматривание иллюстраций и репродукций картин</vt:lpstr>
      <vt:lpstr>Лепка «Натюрморт»</vt:lpstr>
      <vt:lpstr>Живой портрет</vt:lpstr>
      <vt:lpstr>Организация выставок в группе на тему: «Музеи Тульской области»</vt:lpstr>
      <vt:lpstr>Посещение музея детского сада «Русская изба»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Предварительная работа к НОД по художественно-эстетическому развитию</dc:title>
  <dc:creator>СЦ_Цифра</dc:creator>
  <cp:lastModifiedBy>123456</cp:lastModifiedBy>
  <cp:revision>6</cp:revision>
  <dcterms:created xsi:type="dcterms:W3CDTF">2017-12-11T19:52:23Z</dcterms:created>
  <dcterms:modified xsi:type="dcterms:W3CDTF">2019-02-08T15:55:50Z</dcterms:modified>
</cp:coreProperties>
</file>