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717A4F-E3E8-430D-A90A-D4A8AF4F2C9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18BDC4-4871-4894-B249-61781DB401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996952"/>
            <a:ext cx="3313355" cy="18722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Сюжетно-дидактическая игра «Строительство стадиона»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229200"/>
            <a:ext cx="3309803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Воспитатель Гусакова Е.И.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2290" name="Picture 2" descr="https://www.korablik.ru/upload/catalog/449309/449309_ori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75853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originals/2b/01/42/2b0142e6ff67c31db958a8264244e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57035" cy="31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rukodelie.su/uploads/product/22300/22300/8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849215" cy="35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omsk.umitoy.ru/upload/iblock/9b1/9b19aef46f729ea25effad90c38b4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215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eleporto.ru/images/detailed/15192/GL000645883_003.jpg?t=15301675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040560" cy="36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marketpic/406938/market_BzKouSIQtxeGWcnnGC_buw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36174" cy="44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onaroshku.ru/upload/iblock/ef7/ef7126f5d514317903a8c324bb7bd9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0" y="692696"/>
            <a:ext cx="7212019" cy="54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verisport.ru/wp-content/uploads/2018/06/Vneshnij-vi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29600" cy="52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1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10.cannypic.com/thumbs/15/157309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6515"/>
            <a:ext cx="7282809" cy="50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us.123rf.com/450wm/artisticco/artisticco1704/artisticco170400024/76222788-a-vector-illustration-of-female-construction-worker-working-with-a-coworke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us.123rf.com/450wm/artisticco/artisticco1704/artisticco170400024/76222788-a-vector-illustration-of-female-construction-worker-working-with-a-coworker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anet.by/~src4041906/Organizaciya_srochno_ischet_kamensch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60440" cy="29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de.ru/images/img_ru/474x354/52/13/5213d86d3e6ac3668b1bfefb96e8fa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099806" cy="35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lbrd.ru/fileentry/get/597/2b/e1/a331757fb750c5389d1728e2da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6672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luebridgework.com/uploads/images/dps/55ff89029e66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luebridgework.com/uploads/images/dps/55ff89029e66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bluebridgework.com/uploads/images/dps/55ff89029e66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bluebridgework.com/uploads/images/dps/55ff89029e66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cache3.youla.io/files/images/780_780/5b/1a/5b1a1dd6821a995a09709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2" y="1694925"/>
            <a:ext cx="3670751" cy="33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td0.mycdn.me/image?id=877449605936&amp;t=20&amp;plc=WEB&amp;tkn=*YT_3Ib1bab2sKNvi-CpjcZdJ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552622" cy="50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i/145306/0022-056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6130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2.depositphotos.com/1719108/9112/i/950/depositphotos_91121540-stock-photo-cartoon-construction-site-with-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221128" cy="32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1.wbstatic.net/big/new/2680000/268839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87" y="558227"/>
            <a:ext cx="1937056" cy="25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intonic.ru/uploads/images/2016/04/15/img_5710af1e970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74513" cy="29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y-book-shop.ru/image/product/4/1634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206552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toyway.ru/upload/iblock/2f1/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4" y="2348879"/>
            <a:ext cx="4247386" cy="33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25978/52d0da3c-67b3-4243-bb5e-e02d12c2d89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rukodelie.su/uploads/product/22100/22132/0758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5066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   Сюжетно-дидактическая игра «Строительство стадиона»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DEVICE</cp:lastModifiedBy>
  <cp:revision>4</cp:revision>
  <dcterms:created xsi:type="dcterms:W3CDTF">2019-02-24T20:18:02Z</dcterms:created>
  <dcterms:modified xsi:type="dcterms:W3CDTF">2019-02-24T20:50:10Z</dcterms:modified>
</cp:coreProperties>
</file>