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03" r:id="rId3"/>
    <p:sldId id="304" r:id="rId4"/>
    <p:sldId id="307" r:id="rId5"/>
    <p:sldId id="308" r:id="rId6"/>
    <p:sldId id="258" r:id="rId7"/>
    <p:sldId id="305" r:id="rId8"/>
    <p:sldId id="259" r:id="rId9"/>
    <p:sldId id="260" r:id="rId10"/>
    <p:sldId id="261" r:id="rId11"/>
    <p:sldId id="266" r:id="rId12"/>
    <p:sldId id="309" r:id="rId13"/>
    <p:sldId id="271" r:id="rId14"/>
    <p:sldId id="310" r:id="rId15"/>
    <p:sldId id="30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5" d="100"/>
          <a:sy n="75" d="100"/>
        </p:scale>
        <p:origin x="-7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194F83-0360-4ABE-AB82-528B5BD4F2C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6D4D12-63BA-4045-AACE-4B872F6DB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37F68-FAB8-408E-99FE-D1C73B0566D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E93E-3A91-4039-AB83-77249B1C4C0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F3B4-582F-46C4-8497-A752E1608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4197-EDB1-4208-B5AF-C1A4A4E6D34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A51D-C884-40C4-896B-560DACA0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1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1160-3CAE-4FE1-834D-AC275332CE8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DC0B-9A7C-42C6-92EE-A643BF0C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0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3D0B-C906-45D8-B021-AD98C35ECD7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7CBE-4546-4E4B-9C94-00F9C4A9F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1D1E-8158-4421-AD93-0C9CC72CE3D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5ACC-1C52-4C2F-9CAD-5B4FB02F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9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1300-E6AE-4730-B00E-3E66FEC5D74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5F54-0A0D-451A-911E-702BE78D4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1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195F-5533-4D23-9713-52C218159CA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8D70-959D-4A7A-A964-EA67C84BA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4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E7720-DE78-4EDC-9F8B-E5072974774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4230-2579-4CC0-B972-C5146DF39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0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F129-24E5-4C0C-A1B8-ABD576736FC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676-3C67-4651-AC4A-3CE6A3AAF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4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C880-64FD-4A13-8539-D30A408D751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3C0E-2E02-4A4A-9318-C12A907BB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6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1AC5-9C2D-4877-B299-D4F03E6B5BB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765C-0FB7-4C8C-891D-20049719F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3638840-B54A-436E-9AE7-46B47F7709A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758A4DB-5999-4AE6-B28A-DD90C687A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9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537" y="188913"/>
            <a:ext cx="7704855" cy="3455987"/>
          </a:xfrm>
        </p:spPr>
        <p:txBody>
          <a:bodyPr/>
          <a:lstStyle/>
          <a:p>
            <a:pPr algn="ctr" eaLnBrk="1" hangingPunct="1"/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>
                <a:solidFill>
                  <a:srgbClr val="FF0000"/>
                </a:solidFill>
              </a:rPr>
              <a:t>«</a:t>
            </a:r>
            <a:r>
              <a:rPr lang="ru-RU" sz="5400" b="1" i="1" dirty="0" smtClean="0">
                <a:solidFill>
                  <a:srgbClr val="FF0000"/>
                </a:solidFill>
                <a:latin typeface="Arial" charset="0"/>
              </a:rPr>
              <a:t>Строительные игры</a:t>
            </a:r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в детском саду»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51720" y="4292600"/>
            <a:ext cx="6768752" cy="2305050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Выполнили: </a:t>
            </a:r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Гускова Елена Ивановна</a:t>
            </a:r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Филиппова Людмила Владимировна</a:t>
            </a:r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МДОУ «Детский сад №30» </a:t>
            </a:r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г.Щекино, 2019г</a:t>
            </a:r>
            <a:r>
              <a:rPr lang="ru-RU" sz="2200" dirty="0" smtClean="0">
                <a:solidFill>
                  <a:srgbClr val="C00000"/>
                </a:solidFill>
              </a:rPr>
              <a:t>.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384376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r>
              <a:rPr lang="ru-RU" sz="2000" dirty="0"/>
              <a:t>Чтобы начать строить, дети переносят строительный материал на место строительства, размещают его на полу или столе, переходят с места на место, наклоняются, при этом активно действуют руками, то есть активно задействуют разные мышцы. Это сближает строительные игры с подвижными и способствует физическому развитию ребенка. </a:t>
            </a:r>
          </a:p>
          <a:p>
            <a:endParaRPr lang="ru-RU" dirty="0"/>
          </a:p>
        </p:txBody>
      </p:sp>
      <p:pic>
        <p:nvPicPr>
          <p:cNvPr id="7" name="Picture 2" descr="F:\строительные игры Гусакова\101MSDCF\DSC0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6" y="908720"/>
            <a:ext cx="4320480" cy="44853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4"/>
          <p:cNvSpPr>
            <a:spLocks noGrp="1"/>
          </p:cNvSpPr>
          <p:nvPr>
            <p:ph type="body" sz="half" idx="2"/>
          </p:nvPr>
        </p:nvSpPr>
        <p:spPr>
          <a:xfrm>
            <a:off x="395288" y="549275"/>
            <a:ext cx="2016125" cy="5400675"/>
          </a:xfrm>
        </p:spPr>
        <p:txBody>
          <a:bodyPr/>
          <a:lstStyle/>
          <a:p>
            <a:pPr eaLnBrk="1" hangingPunct="1"/>
            <a:r>
              <a:rPr lang="ru-RU" sz="2400" smtClean="0"/>
              <a:t>Мы учим детей определять последовате-льность возведения постройки: с чего начать, как продолжить, чем закончить</a:t>
            </a:r>
            <a:r>
              <a:rPr lang="ru-RU" sz="1600" smtClean="0"/>
              <a:t>.</a:t>
            </a:r>
          </a:p>
        </p:txBody>
      </p:sp>
      <p:pic>
        <p:nvPicPr>
          <p:cNvPr id="7170" name="Picture 2" descr="F:\строительные игры Гусакова\101MSDCF\DSC0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40" y="692696"/>
            <a:ext cx="6478140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троительные игры Гусакова\101MSDCF\DSC0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4444"/>
            <a:ext cx="3345508" cy="26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строительные игры Гусакова\101MSDCF\DSC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4444"/>
            <a:ext cx="3168352" cy="26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строительные игры Гусакова\101MSDCF\DSC0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8752"/>
            <a:ext cx="2959522" cy="21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54150" y="-242888"/>
            <a:ext cx="7689850" cy="1658938"/>
          </a:xfrm>
        </p:spPr>
        <p:txBody>
          <a:bodyPr/>
          <a:lstStyle/>
          <a:p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4978" y="2382560"/>
            <a:ext cx="81794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знакомим детей с порядком хранения строительного материал, учим аккуратно обращаться с ним, самостоятельно использовать </a:t>
            </a:r>
            <a:r>
              <a:rPr lang="ru-RU" dirty="0" smtClean="0"/>
              <a:t>его в  играх.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7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6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7921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Также используются природные материалы для игр: камешки, ветки, шишки, песок, снег и т. д.</a:t>
            </a:r>
            <a:endParaRPr lang="ru-RU" dirty="0" smtClean="0"/>
          </a:p>
        </p:txBody>
      </p:sp>
      <p:pic>
        <p:nvPicPr>
          <p:cNvPr id="3075" name="Picture 3" descr="C:\Users\123456\Desktop\строительные игры Гусакова\101MSDCF\DSC0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2664296" cy="2376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456\Desktop\строительные игры Гусакова\101MSDCF\DSC0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1"/>
            <a:ext cx="2520280" cy="2376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23456\Desktop\строительные игры Гусакова\101MSDCF\DSC00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59" y="1772816"/>
            <a:ext cx="2088232" cy="1863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:\DCIM\109___07\IMG_25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22254"/>
            <a:ext cx="281749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DCIM\109___07\IMG_26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20" y="4365104"/>
            <a:ext cx="2698031" cy="219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СЦ_Цифра\Desktop\фото лето\110___08\IMG_26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23" y="4280210"/>
            <a:ext cx="2736304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0020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Нам </a:t>
            </a:r>
            <a:r>
              <a:rPr lang="ru-RU" sz="2000" b="1" dirty="0"/>
              <a:t>важно учитывать взаимосвязь, взаимодействие сюжетно- ролевой и строительной игры. Строительство часто возникает в процессе сюжетной игры и вызывается ею. Например, дети задумали играть в хоккей- у них возникла необходимость строить стадион. 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0242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1026" name="Picture 2" descr="C:\Users\123456\Desktop\IMG_3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24736" cy="4339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4608513"/>
          </a:xfrm>
        </p:spPr>
        <p:txBody>
          <a:bodyPr/>
          <a:lstStyle/>
          <a:p>
            <a:pPr algn="ctr"/>
            <a:r>
              <a:rPr lang="ru-RU" sz="8000" b="1" dirty="0" smtClean="0">
                <a:latin typeface="Adventure" pitchFamily="2" charset="0"/>
              </a:rPr>
              <a:t>СПАСИБО    ЗА      ВНИМАНИЕ</a:t>
            </a:r>
          </a:p>
        </p:txBody>
      </p:sp>
      <p:pic>
        <p:nvPicPr>
          <p:cNvPr id="4" name="Picture 2" descr="C:\Users\123456\Desktop\DSCN0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160240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15843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/>
              <a:t>Строительная игра- это такая деятельность детей, основным содержанием которой является отражение окружающей жизни в разных постройках и связанных с ними действиях.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1026" name="Picture 2" descr="F:\строительные игры Гусакова\101MSDCF\DSC0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768752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539750" y="6207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u="sng" dirty="0" smtClean="0"/>
              <a:t>Задачи</a:t>
            </a:r>
            <a:r>
              <a:rPr lang="ru-RU" sz="2800" dirty="0" smtClean="0"/>
              <a:t>: </a:t>
            </a:r>
          </a:p>
          <a:p>
            <a:pPr eaLnBrk="1" hangingPunct="1"/>
            <a:r>
              <a:rPr lang="ru-RU" sz="2800" dirty="0" smtClean="0"/>
              <a:t>1. Расширение представлений детей и направление их внимания на труд строителей, используемую ими технику. </a:t>
            </a:r>
          </a:p>
          <a:p>
            <a:pPr eaLnBrk="1" hangingPunct="1"/>
            <a:r>
              <a:rPr lang="ru-RU" sz="2800" dirty="0" smtClean="0"/>
              <a:t>2.Обучение способам строительства, развитие конструктивно- творческих способностей. </a:t>
            </a:r>
          </a:p>
          <a:p>
            <a:pPr eaLnBrk="1" hangingPunct="1"/>
            <a:r>
              <a:rPr lang="ru-RU" sz="2800" dirty="0" smtClean="0"/>
              <a:t>3. Формирование трудолюбия, объединение детей в дружный коллектив, развитие умения договариваться.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" name="Picture 2" descr="F:\строительные игры Гусакова\101MSDCF\DSC0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12828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Различаются следующие виды строительного материала: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- специально созданный (напольный, настольный строительный материал, наборы типа «Юный архитектор», «Старинный замок», «Лего» и др. конструкторские наборы);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- природный (песок, снег, глина, камни и т.д.);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- подсобный (доски, ящики, коробки и др.).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123456\Desktop\строительные игры Гусакова\101MSDCF\DSC0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30886"/>
            <a:ext cx="2160240" cy="20384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456\Desktop\строительные игры Гусакова\101MSDCF\DSC00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08823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 descr="C:\Users\123456\Desktop\строительные игры Гусакова\101MSDCF\DSC00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216024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88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456\Desktop\строительные игры Гусакова\101MSDCF\DSC0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2215382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456\Desktop\строительные игры Гусакова\101MSDCF\DSC0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86" y="2060848"/>
            <a:ext cx="3140781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456\Desktop\строительные игры Гусакова\101MSDCF\DSC0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87575"/>
            <a:ext cx="1995860" cy="1457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23456\Desktop\строительные игры Гусакова\101MSDCF\DSC00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78" y="4882604"/>
            <a:ext cx="177772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23456\Desktop\строительные игры Гусакова\101MSDCF\DSC000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62524"/>
            <a:ext cx="1800200" cy="1440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23456\Desktop\строительные игры Гусакова\101MSDCF\DSC000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76672"/>
            <a:ext cx="2273324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23456\Desktop\строительные игры Гусакова\101MSDCF\DSC000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62524"/>
            <a:ext cx="1872208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23456\Desktop\строительные игры Гусакова\101MSDCF\DSC000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7574"/>
            <a:ext cx="2021682" cy="1457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2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301038" cy="27352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Строительная игра в некоторой степени сходна с сюжетно-ролевой и рассматривается как ее разновидность. У них один источник- окружающая жизнь. Дети в игре строят мосты, стадионы, железные дороги, театры, цирки и многое другое. 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2050" name="Picture 2" descr="F:\строительные игры Гусакова\101MSDCF\DSC0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544616" cy="316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2735263"/>
          </a:xfrm>
        </p:spPr>
        <p:txBody>
          <a:bodyPr/>
          <a:lstStyle/>
          <a:p>
            <a:pPr eaLnBrk="1" hangingPunct="1"/>
            <a:r>
              <a:rPr lang="ru-RU" sz="2400" smtClean="0"/>
              <a:t>В строительных играх дети не только изображают окружающие предметы, постройки, копируя их, но и привносят свой творческий замысел, индивидуальное решение конструктивных задач. Сходство сюжетно- ролевых и строительных игр заключается в том, что они объединяют детей на основе общих интересов, совместной деятельности и являются коллективными.</a:t>
            </a:r>
            <a:endParaRPr lang="ru-RU" smtClean="0"/>
          </a:p>
        </p:txBody>
      </p:sp>
      <p:pic>
        <p:nvPicPr>
          <p:cNvPr id="3074" name="Picture 2" descr="F:\строительные игры Гусакова\101MSDCF\DSC0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00152"/>
            <a:ext cx="35727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5" name="Picture 3" descr="F:\строительные игры Гусакова\101MSDCF\DSC0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0736"/>
            <a:ext cx="336401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2592288" cy="5112568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/>
              <a:t>Воспитательное и развивающее влияние строительных игр заключено в идейном содержании, отражаемых в них явлениях, в овладении способами строительства, в развитии их конструктивного мышления, обогащении речи, упрощении положительных взаимоотношений. </a:t>
            </a:r>
          </a:p>
        </p:txBody>
      </p:sp>
      <p:pic>
        <p:nvPicPr>
          <p:cNvPr id="9" name="Picture 2" descr="F:\строительные игры Гусакова\101MSDCF\DSC000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 bwMode="auto">
          <a:xfrm rot="420000">
            <a:off x="3498236" y="1031430"/>
            <a:ext cx="461772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4294967295"/>
          </p:nvPr>
        </p:nvSpPr>
        <p:spPr>
          <a:xfrm>
            <a:off x="4716016" y="1124744"/>
            <a:ext cx="3816424" cy="5230019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300" dirty="0" smtClean="0"/>
              <a:t>В процессе строительных игр мы учим детей наблюдать, различать, сравнивать,   соотносить одни части построек с другими, запоминать и воспроизводить приёмы строительства, сосредоточивать внимание на последовательности действий. Под его руководством дошкольники овладевают точным словарём, выражающим названия геометрических тел, пространственных отношений: высоко - низко, направо - налево, вверх – вниз, длинный – короткий, широкий – узкий, выше – ниже, длиннее – короче и т.п.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8" name="Picture 2" descr="F:\строительные игры Гусакова\101MSDCF\DSC0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498812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465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«Строительные игры  в детском саду» </vt:lpstr>
      <vt:lpstr>Презентация PowerPoint</vt:lpstr>
      <vt:lpstr>Презентация PowerPoint</vt:lpstr>
      <vt:lpstr>Различаются следующие виды строительного материала: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 Нам важно учитывать взаимосвязь, взаимодействие сюжетно- ролевой и строительной игры. Строительство часто возникает в процессе сюжетной игры и вызывается ею. Например, дети задумали играть в хоккей- у них возникла необходимость строить стадион.  </vt:lpstr>
      <vt:lpstr>СПАСИБО    ЗА     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«Комнатные растения в детском саду»</dc:title>
  <dc:creator>Дом</dc:creator>
  <cp:lastModifiedBy>123456</cp:lastModifiedBy>
  <cp:revision>33</cp:revision>
  <dcterms:created xsi:type="dcterms:W3CDTF">2013-02-02T08:18:20Z</dcterms:created>
  <dcterms:modified xsi:type="dcterms:W3CDTF">2019-02-27T17:52:34Z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655998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