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F07008-E22F-4E4C-8D11-F2D8C2C3D03F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A5DB5E-D67B-42A3-82E3-D2A42BCC3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воспитатель высшей категории Ганца Ольга Андреевна.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дошкольников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4" t="3476" r="33486" b="42144"/>
          <a:stretch/>
        </p:blipFill>
        <p:spPr>
          <a:xfrm>
            <a:off x="251520" y="620688"/>
            <a:ext cx="419392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8550" t="5031" r="4512" b="-40"/>
          <a:stretch>
            <a:fillRect/>
          </a:stretch>
        </p:blipFill>
        <p:spPr bwMode="auto">
          <a:xfrm>
            <a:off x="4788024" y="476672"/>
            <a:ext cx="3888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8353" t="5346" r="2007"/>
          <a:stretch>
            <a:fillRect/>
          </a:stretch>
        </p:blipFill>
        <p:spPr bwMode="auto">
          <a:xfrm>
            <a:off x="251520" y="3645024"/>
            <a:ext cx="3888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7645" t="4717" r="2745"/>
          <a:stretch>
            <a:fillRect/>
          </a:stretch>
        </p:blipFill>
        <p:spPr bwMode="auto">
          <a:xfrm>
            <a:off x="4644008" y="3645024"/>
            <a:ext cx="416807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39552" y="274638"/>
            <a:ext cx="4123888" cy="5745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Финансовая грамотность – это эффективное управление личными финансами, краткосрочное и долгосрочное финансовое планирование, учёт доходов и расходов, оптимизация соотношений между сбережениями и потреблением.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4" t="21996" r="12040" b="19112"/>
          <a:stretch/>
        </p:blipFill>
        <p:spPr>
          <a:xfrm rot="5400000">
            <a:off x="3669389" y="1811331"/>
            <a:ext cx="6048673" cy="323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76959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435280" cy="75379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latin typeface="+mn-lt"/>
              </a:rPr>
              <a:t>Цель ППРС</a:t>
            </a:r>
            <a:endParaRPr lang="ru-RU" sz="6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23529" y="836712"/>
            <a:ext cx="3388972" cy="583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</a:t>
            </a:r>
            <a:r>
              <a:rPr lang="ru-RU" sz="2400" b="1" dirty="0" smtClean="0"/>
              <a:t>оздание </a:t>
            </a:r>
            <a:r>
              <a:rPr lang="ru-RU" sz="2400" b="1" dirty="0"/>
              <a:t>благоприятных условий для формирования основ финансовой грамотности </a:t>
            </a:r>
            <a:r>
              <a:rPr lang="ru-RU" sz="2400" b="1" dirty="0" smtClean="0"/>
              <a:t>детей, </a:t>
            </a:r>
            <a:r>
              <a:rPr lang="ru-RU" sz="2400" b="1" dirty="0"/>
              <a:t>формирование норм финансово-грамотного поведения, а так же подготовка к жизни в современном обществе.</a:t>
            </a:r>
          </a:p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08444" y="1287266"/>
            <a:ext cx="5904656" cy="4427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ЗАДАЧИ ППРС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7283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-формировать </a:t>
            </a:r>
            <a:r>
              <a:rPr lang="ru-RU" sz="2800" dirty="0"/>
              <a:t>понятие основных правил расходования денег, умение учитывать важность и необходимость покупки;</a:t>
            </a:r>
          </a:p>
          <a:p>
            <a:r>
              <a:rPr lang="ru-RU" sz="2800" dirty="0" smtClean="0"/>
              <a:t>-воспитывать </a:t>
            </a:r>
            <a:r>
              <a:rPr lang="ru-RU" sz="2800" dirty="0"/>
              <a:t>уважения к труду, людям труда, бережливого отношения ко всем видам собственности;</a:t>
            </a:r>
          </a:p>
          <a:p>
            <a:r>
              <a:rPr lang="ru-RU" sz="2800" dirty="0" smtClean="0"/>
              <a:t>-воспитывать </a:t>
            </a:r>
            <a:r>
              <a:rPr lang="ru-RU" sz="2800" dirty="0"/>
              <a:t>умение правильного обращения с деньгами, разумного подхода к своим желаниям, сопоставление их с возможностями бюджета семьи;</a:t>
            </a:r>
          </a:p>
        </p:txBody>
      </p:sp>
    </p:spTree>
    <p:extLst>
      <p:ext uri="{BB962C8B-B14F-4D97-AF65-F5344CB8AC3E}">
        <p14:creationId xmlns:p14="http://schemas.microsoft.com/office/powerpoint/2010/main" xmlns="" val="277550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Цель пособий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Формирование  </a:t>
            </a:r>
            <a:r>
              <a:rPr lang="ru-RU" dirty="0" smtClean="0"/>
              <a:t>у детей старшего дошкольного возраста первичных экономических представлений. </a:t>
            </a:r>
            <a:endParaRPr lang="ru-RU" dirty="0"/>
          </a:p>
        </p:txBody>
      </p:sp>
      <p:pic>
        <p:nvPicPr>
          <p:cNvPr id="4" name="Рисунок 3" descr="https://promikrozajm.ru/wp-content/uploads/2019/08/momentum.png"/>
          <p:cNvPicPr/>
          <p:nvPr/>
        </p:nvPicPr>
        <p:blipFill rotWithShape="1">
          <a:blip r:embed="rId2" cstate="print"/>
          <a:srcRect l="7184" t="6934" r="6821" b="7975"/>
          <a:stretch/>
        </p:blipFill>
        <p:spPr bwMode="auto">
          <a:xfrm>
            <a:off x="683568" y="2564904"/>
            <a:ext cx="2223416" cy="1392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 descr="https://pbs.twimg.com/media/D3n4jQLW0AAYT3-.jpg:large"/>
          <p:cNvPicPr/>
          <p:nvPr/>
        </p:nvPicPr>
        <p:blipFill rotWithShape="1">
          <a:blip r:embed="rId3" cstate="print"/>
          <a:srcRect l="11513" t="18854" r="14095"/>
          <a:stretch/>
        </p:blipFill>
        <p:spPr bwMode="auto">
          <a:xfrm>
            <a:off x="6228184" y="2564904"/>
            <a:ext cx="2192371" cy="15948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ttps://sm-news.ru/wp-content/uploads/2018/05/bb2d944184e0d630a782aa901f14668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923954" cy="29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bs.twimg.com/media/DOLzMduWsAALO1S.jpg:lar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581128"/>
            <a:ext cx="1745955" cy="160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adik130.ru/media/2018/10/31/1221506179/va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365104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142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Н</a:t>
            </a:r>
            <a:r>
              <a:rPr lang="ru-RU" dirty="0" smtClean="0">
                <a:solidFill>
                  <a:srgbClr val="FFC000"/>
                </a:solidFill>
              </a:rPr>
              <a:t>астольная игра «Банкомат»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5220072" y="1447800"/>
            <a:ext cx="346291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-о</a:t>
            </a:r>
            <a:r>
              <a:rPr lang="ru-RU" dirty="0" smtClean="0"/>
              <a:t>богащение знаний детей о работе банкоматов;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smtClean="0"/>
              <a:t>з</a:t>
            </a:r>
            <a:r>
              <a:rPr lang="ru-RU" dirty="0" smtClean="0"/>
              <a:t>накомить</a:t>
            </a:r>
            <a:r>
              <a:rPr lang="ru-RU" dirty="0" smtClean="0"/>
              <a:t> с понятием «электронные деньги»;</a:t>
            </a:r>
          </a:p>
          <a:p>
            <a:pPr marL="0" indent="0">
              <a:buNone/>
            </a:pPr>
            <a:r>
              <a:rPr lang="ru-RU" dirty="0" smtClean="0"/>
              <a:t>- обогатить представление о получении денежных средств.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8840"/>
            <a:ext cx="4704523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rgbClr val="FFC000"/>
                </a:solidFill>
              </a:rPr>
              <a:t>Лэпбук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60032" y="908720"/>
            <a:ext cx="3826768" cy="1301080"/>
          </a:xfrm>
        </p:spPr>
        <p:txBody>
          <a:bodyPr anchor="t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27984" y="836712"/>
            <a:ext cx="4536504" cy="2232248"/>
          </a:xfrm>
        </p:spPr>
        <p:txBody>
          <a:bodyPr anchor="t"/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- знакомить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детей с основными экономическими понятиями (деньги,  потребности, цена, и т.д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.);</a:t>
            </a: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формировать правильное отношение к деньгам как к предмету жизненной необходимости; воспитывать уважение к людям труда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разных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профессий.</a:t>
            </a:r>
            <a:endParaRPr lang="ru-RU" sz="2000" b="0" dirty="0" smtClean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9" name="Объект 3"/>
          <p:cNvPicPr>
            <a:picLocks noGrp="1" noChangeAspect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73016"/>
            <a:ext cx="4115775" cy="3086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05064"/>
            <a:ext cx="336052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3441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33" y="188640"/>
            <a:ext cx="4253288" cy="318924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188639"/>
            <a:ext cx="4104457" cy="318924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981" y="3464557"/>
            <a:ext cx="4228340" cy="3171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3479700"/>
            <a:ext cx="4187957" cy="31409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96" y="274638"/>
            <a:ext cx="3472397" cy="1143000"/>
          </a:xfrm>
        </p:spPr>
        <p:txBody>
          <a:bodyPr anchor="t"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Пожарный щит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1" t="4601" r="4207" b="4051"/>
          <a:stretch/>
        </p:blipFill>
        <p:spPr>
          <a:xfrm rot="5400000">
            <a:off x="213886" y="2205199"/>
            <a:ext cx="4450506" cy="344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72173" y="1028975"/>
            <a:ext cx="6034683" cy="4526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272</TotalTime>
  <Words>189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Финансовая грамотность дошкольников</vt:lpstr>
      <vt:lpstr>Слайд 2</vt:lpstr>
      <vt:lpstr>Цель ППРС</vt:lpstr>
      <vt:lpstr>ЗАДАЧИ ППРС</vt:lpstr>
      <vt:lpstr>Цель пособий</vt:lpstr>
      <vt:lpstr> Настольная игра «Банкомат»</vt:lpstr>
      <vt:lpstr>Лэпбук</vt:lpstr>
      <vt:lpstr>Слайд 8</vt:lpstr>
      <vt:lpstr>Пожарный щит</vt:lpstr>
      <vt:lpstr>Слайд 10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дошкольников</dc:title>
  <dc:creator>User</dc:creator>
  <cp:lastModifiedBy>User</cp:lastModifiedBy>
  <cp:revision>24</cp:revision>
  <dcterms:created xsi:type="dcterms:W3CDTF">2019-10-17T17:10:04Z</dcterms:created>
  <dcterms:modified xsi:type="dcterms:W3CDTF">2019-10-22T16:03:38Z</dcterms:modified>
</cp:coreProperties>
</file>