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700809"/>
            <a:ext cx="6495424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Использование кейс – технологии в </a:t>
            </a:r>
            <a:r>
              <a:rPr lang="ru-RU" sz="4900" dirty="0" smtClean="0"/>
              <a:t>ДОУ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3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6305" y="4605536"/>
            <a:ext cx="6400800" cy="1509712"/>
          </a:xfrm>
        </p:spPr>
        <p:txBody>
          <a:bodyPr/>
          <a:lstStyle/>
          <a:p>
            <a:pPr algn="r"/>
            <a:r>
              <a:rPr lang="ru-RU" dirty="0"/>
              <a:t>Подготовила: воспитатель</a:t>
            </a:r>
            <a:br>
              <a:rPr lang="ru-RU" dirty="0"/>
            </a:br>
            <a:r>
              <a:rPr lang="ru-RU" dirty="0"/>
              <a:t> МДОУ «Детский сад №30»</a:t>
            </a:r>
            <a:br>
              <a:rPr lang="ru-RU" dirty="0"/>
            </a:br>
            <a:r>
              <a:rPr lang="ru-RU" dirty="0"/>
              <a:t>Еремко М.С.</a:t>
            </a:r>
            <a:br>
              <a:rPr lang="ru-RU" dirty="0"/>
            </a:br>
            <a:r>
              <a:rPr lang="ru-RU" dirty="0"/>
              <a:t>Щекино, 2020г.</a:t>
            </a:r>
          </a:p>
        </p:txBody>
      </p:sp>
      <p:pic>
        <p:nvPicPr>
          <p:cNvPr id="1026" name="Picture 2" descr="https://im0-tub-ru.yandex.net/i?id=a76d2817faa3b2adace9ecd085e3b60b&amp;n=33&amp;w=184&amp;h=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65416"/>
            <a:ext cx="2669852" cy="217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331640" y="419805"/>
            <a:ext cx="741682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Кейс-технологии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формируют коммуникативные  навыки: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происходит формирование у детей навыков работы в команде;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умение вести диалог со взрослыми и сверстниками;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развивается умение адекватно реагировать в возникающих конфликтных ситуациях;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обеспечивается взаимосвязь с жизнью и игрой ребенка;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дети учатся применять самостоятельно, без помощи взрослого полученные знания в реальной жизни.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403648" y="600672"/>
            <a:ext cx="74888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Главное предназначение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кейс-технологии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– развивать способность исследовать различные проблемы и находить их решение, то есть, научиться работать с информацией.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рамках ФГОС ДО среди ряда задач перед воспитателем встала, можно сказать, главная задача: «воспитание ребенка 21 века», т.е. ребенка «думающего», способного мыслить аналитически.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Одним словом, воспитателю необходимо перейти от передачи готовых знаний к мотивации воспитанников на проявление инициативы и самостоятельности в решении возникших вопросов.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91680" y="1490261"/>
            <a:ext cx="68407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Впервые работа с кейсами в рамках учебного процесса была реализована в Гарвардской школе бизнеса в 1908 г. В России данная технология стала внедряться лишь последние 3-4 года.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Для чего нужен кейс? Кейс дает возможность приблизиться к практике, встать на позицию человека, реально принимающего решения, учиться на ошибках других.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691680" y="251110"/>
            <a:ext cx="67687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Кейс в переводе с латинского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запутанный, необычный случай, а с английского – портфель, чемоданчик.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835696" y="680790"/>
            <a:ext cx="691276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Требования к кейсу (заданию):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соответствовать четко поставленной цели;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иметь соответствующий уровень трудности;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иллюстрировать типичные ситуации;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развивать аналитическое мышление;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провоцировать дискуссию;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иметь несколько решений.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259632" y="589405"/>
            <a:ext cx="74888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Методы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кейс-технологии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метод инцидентов (самостоятельный поиск информации, ее сбор, систематизация, анализ);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игровое проектирование (процесс создания либо совершенствования проектов: исследовательских, поисковых, творческих, аналитических, прогностических);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метод разбора деловой корреспонденции (работа с книгами, энциклопедиями, которые относятся к конкретной организации, проблеме, ситуации);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ситуационно-ролевая игра (создание в виде инсценировки правдивой социально-психологической ситуации с последующей оценкой поступков, поведения участников);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кейс-стади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(групповой анализ представленной ситуации, разработка разных вариантов проблем, поиск их практического решения, оценка предложенных алгоритмов, выбор лучших);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метод дискуссии (обмен мнениями в соответствии с правилами).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403648" y="734916"/>
            <a:ext cx="7200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Виды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кейс-технологии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в работе с дошкольниками: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анализ конкретных ситуаций;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кейс-иллюстрации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фото-кейс;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проигрывание ролей (ролевое проектирование).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187624" y="177106"/>
            <a:ext cx="770485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Технология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кейс-стади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(ситуация) – это кейс, в котором описывается ситуация в конкретный период времени, формулируется проблема, предлагается найти пути решения данной проблемы.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Ознакомившись с описанием проблемы, дошкольники самостоятельно анализируют ситуацию, диагностируют проблему и представляют свои идеи и решения в обсуждении со сверстниками.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Технология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кейс-стади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направлена на: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освоение знаний, формирование новых качеств и представлений;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развитие способности детей научиться работать с информацией (поиск, анализ, синтез, классификация и т.д.), прорабатывать различные проблемы, находить их решение;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ориентированное обучение детей с индивидуальными данными;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формирование навыков коммуникативного взаимодействия;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использование приобретенных в процессе решения кейса знаний и навыков в жизненных ситуациях.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717032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Одна девочка очень любила бабочек. Она любовалась ими в книгах, на картинках. С нетерпением ждала весны, чтобы как можно раньше заметить их пробуждение. Девочка узнавала о бабочках все самое-самое интересное и очень любила их рисовать. Однажды зимой она размечталась: «Как было бы здорово, если бы было вечно лето, и все-все бабочки мира оказались тут, у нас в саду!».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187624" y="247022"/>
            <a:ext cx="73448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Кейс-иллюстрация – это иллюстрация, которая используется для рассмотрения проблемной ситуации.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Целью работы с ней является разбор сути проблемы, анализ возможных решений и выбор лучшего из них.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3" name="Picture 2" descr="Дорожные ловуш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7416824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60648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Кейс- иллюстрация очень схожа с фото – кейс. Кейс – иллюстрация – это картинки, которые вы сможете скачать с интернета, а фото- кейс – это фото из реальной жизни.</a:t>
            </a:r>
            <a:endParaRPr lang="ru-RU" b="1" dirty="0"/>
          </a:p>
        </p:txBody>
      </p:sp>
      <p:pic>
        <p:nvPicPr>
          <p:cNvPr id="3" name="Рисунок 2" descr="IMG_20200227_1626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196752"/>
            <a:ext cx="3316224" cy="2487168"/>
          </a:xfrm>
          <a:prstGeom prst="rect">
            <a:avLst/>
          </a:prstGeom>
        </p:spPr>
      </p:pic>
      <p:pic>
        <p:nvPicPr>
          <p:cNvPr id="4" name="Рисунок 3" descr="IMG_20200227_1627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924944"/>
            <a:ext cx="3730752" cy="2798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259632" y="108908"/>
            <a:ext cx="74168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Ролевое проектирование – это вид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кейс-технологии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способствующий расширению социального и коммуникативного опыта дошкольников посредством проигрывания заданных ролей.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Цель: на основе заданной роли оценить поступки и поведение участников предложенной ситуации.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Важной особенностью данной технологии является: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умение дошкольников принять на себя роль;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умение спроектировать принятую роль в соответствии с заданными характеристиками;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— ролевое взаимодействие.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996952"/>
            <a:ext cx="73448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</a:rPr>
              <a:t>Раздаю маски, участники их одевают.</a:t>
            </a:r>
          </a:p>
          <a:p>
            <a:r>
              <a:rPr lang="ru-RU" sz="1600" b="1" dirty="0" smtClean="0">
                <a:latin typeface="+mj-lt"/>
              </a:rPr>
              <a:t>Медведь:</a:t>
            </a:r>
            <a:r>
              <a:rPr lang="ru-RU" sz="1600" dirty="0" smtClean="0">
                <a:latin typeface="+mj-lt"/>
              </a:rPr>
              <a:t> Ой-ой-ой, какой же я больной.</a:t>
            </a:r>
          </a:p>
          <a:p>
            <a:r>
              <a:rPr lang="ru-RU" sz="1600" dirty="0" smtClean="0">
                <a:latin typeface="+mj-lt"/>
              </a:rPr>
              <a:t>Болит живот и голова,</a:t>
            </a:r>
          </a:p>
          <a:p>
            <a:r>
              <a:rPr lang="ru-RU" sz="1600" dirty="0" smtClean="0">
                <a:latin typeface="+mj-lt"/>
              </a:rPr>
              <a:t>Болят и лапки, хвостик,</a:t>
            </a:r>
          </a:p>
          <a:p>
            <a:r>
              <a:rPr lang="ru-RU" sz="1600" dirty="0" smtClean="0">
                <a:latin typeface="+mj-lt"/>
              </a:rPr>
              <a:t>Болят и зубы у меня –</a:t>
            </a:r>
          </a:p>
          <a:p>
            <a:r>
              <a:rPr lang="ru-RU" sz="1600" dirty="0" smtClean="0">
                <a:latin typeface="+mj-lt"/>
              </a:rPr>
              <a:t>Теперь больной совсем уж я.</a:t>
            </a:r>
          </a:p>
          <a:p>
            <a:r>
              <a:rPr lang="ru-RU" sz="1600" b="1" dirty="0" smtClean="0">
                <a:latin typeface="+mj-lt"/>
              </a:rPr>
              <a:t>Воспитатель:</a:t>
            </a:r>
            <a:r>
              <a:rPr lang="ru-RU" sz="1600" dirty="0" smtClean="0">
                <a:latin typeface="+mj-lt"/>
              </a:rPr>
              <a:t> - А теперь дайте совет медведю как укрепить и сохранить здоровье. Что нужно делать, чтобы не болеть? (Лесные жители дают советы медведю.)</a:t>
            </a:r>
          </a:p>
          <a:p>
            <a:r>
              <a:rPr lang="ru-RU" sz="1600" b="1" dirty="0" smtClean="0">
                <a:latin typeface="+mj-lt"/>
              </a:rPr>
              <a:t>Медведь подводит итог</a:t>
            </a:r>
            <a:r>
              <a:rPr lang="ru-RU" sz="1600" dirty="0" smtClean="0">
                <a:latin typeface="+mj-lt"/>
              </a:rPr>
              <a:t>: Спасибо, вам ребята, теперь я знаю, что бы быть здоровым нужно….. (что предложат перечислить)</a:t>
            </a:r>
            <a:endParaRPr lang="ru-RU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562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Использование кейс – технологии в ДОУ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кейс – технологии в ДОУ</dc:title>
  <dc:creator>Asus</dc:creator>
  <cp:lastModifiedBy>User1</cp:lastModifiedBy>
  <cp:revision>3</cp:revision>
  <dcterms:created xsi:type="dcterms:W3CDTF">2020-03-12T17:04:41Z</dcterms:created>
  <dcterms:modified xsi:type="dcterms:W3CDTF">2020-03-26T06:31:50Z</dcterms:modified>
</cp:coreProperties>
</file>