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B89CEC-ED06-4847-863E-A849E0C96F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0D8648-3071-4FE0-8923-E4C2F4599E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15816" y="332656"/>
            <a:ext cx="5904656" cy="3068912"/>
          </a:xfrm>
        </p:spPr>
        <p:txBody>
          <a:bodyPr/>
          <a:lstStyle/>
          <a:p>
            <a:r>
              <a:rPr lang="ru-RU" dirty="0" smtClean="0"/>
              <a:t>Самомассаж в Доу, используя нетрадиционные предметы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 воспитатель МДОУ «Детский сад №30»</a:t>
            </a:r>
          </a:p>
          <a:p>
            <a:r>
              <a:rPr lang="ru-RU" dirty="0" smtClean="0"/>
              <a:t>Савинкова Т.И.</a:t>
            </a:r>
          </a:p>
          <a:p>
            <a:r>
              <a:rPr lang="ru-RU" dirty="0" smtClean="0"/>
              <a:t>Щекино, 2019г.</a:t>
            </a:r>
            <a:endParaRPr lang="ru-RU" dirty="0"/>
          </a:p>
        </p:txBody>
      </p:sp>
      <p:pic>
        <p:nvPicPr>
          <p:cNvPr id="3074" name="Picture 2" descr="https://www.maam.ru/upload/blogs/detsad-479766-1559386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138682" cy="235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0liski.detkin-club.ru/editor/2003/images/%D0%9F%D0%BE%D0%B4%D1%81%D0%B5%D0%B2%D0%B0%D0%BB%D0%BE%D0%B2%D0%B0/3c1b8a75fb6fe8abf8b7463d3d8df9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138682" cy="218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4168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Непременным условием является постоянное наблюдение за самочувствием и индивидуальной реакцией детей. Все упражнения должны выполняться на фоне позитивных ответных реакций ребенка. Игровой самомассаж может быть использован в индивидуальной работе виде отдельного 5-минутного занятия ежедневно, как часть занятия по познавательному развитию в виде динамической паузы, а также в режимных моментах и самостоятельной</a:t>
            </a:r>
            <a:r>
              <a:rPr lang="ru-RU" sz="2000" b="1" dirty="0"/>
              <a:t> </a:t>
            </a:r>
            <a:r>
              <a:rPr lang="ru-RU" sz="2000" dirty="0"/>
              <a:t>деятельности детей. При проведении массажа рекомендуется обучать детей не надавливать с силой на указанные точки, а массировать их мягкими движениями пальцев. Перед проведением занятия педагогу следует попробовать выполнить все упражнения самому. В этом случае дети легко их исполнят по показу. Очень большое значение для сохранения внимания и интереса детей имеет подбор музыкального сопровождения, а также интонационное разнообразие речи педагога. Нужно суметь и музыкой, и речью, и мимикой создать сказочную, волшебную атмосферу. И вы сами убедитесь, увидите, каким восторгом загорятся глаза ваших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7844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663682" y="908720"/>
            <a:ext cx="4206240" cy="4338522"/>
          </a:xfrm>
        </p:spPr>
      </p:sp>
      <p:pic>
        <p:nvPicPr>
          <p:cNvPr id="4098" name="Picture 2" descr="https://olmerk-ozgdou31.edumsko.ru/uploads/3000/4457/persona/articles/2016/IMG_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3676"/>
            <a:ext cx="40269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0" dirty="0" smtClean="0"/>
              <a:t>Самомассаж – это Здоровьесберегающая </a:t>
            </a:r>
            <a:r>
              <a:rPr lang="ru-RU" sz="2800" b="0" dirty="0"/>
              <a:t>технология в ДОУ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798128" cy="4925144"/>
          </a:xfrm>
        </p:spPr>
        <p:txBody>
          <a:bodyPr>
            <a:noAutofit/>
          </a:bodyPr>
          <a:lstStyle/>
          <a:p>
            <a:r>
              <a:rPr lang="ru-RU" sz="1600" b="1" dirty="0"/>
              <a:t>Самомассаж -</a:t>
            </a:r>
            <a:r>
              <a:rPr lang="ru-RU" sz="1600" dirty="0"/>
              <a:t> это массаж, выполняемый самим ребёнком. Он улучшает кровообращение, помогает нормализовать работу внутренних органов. Для детей самомассаж - это и профилактика простудных заболеваний. Он благоприятствует психоэмоциональной устойчивости к физическому здоровью, повышает функциональную деятельность головного мозга, тонизирует весь организм.</a:t>
            </a:r>
          </a:p>
          <a:p>
            <a:r>
              <a:rPr lang="ru-RU" sz="1600" b="1" dirty="0"/>
              <a:t>Игровой</a:t>
            </a:r>
            <a:r>
              <a:rPr lang="ru-RU" sz="1600" dirty="0"/>
              <a:t> </a:t>
            </a:r>
            <a:r>
              <a:rPr lang="ru-RU" sz="1600" b="1" dirty="0"/>
              <a:t>самомассаж</a:t>
            </a:r>
            <a:r>
              <a:rPr lang="ru-RU" sz="1600" dirty="0"/>
              <a:t> – это уникальная тактильная гимнастика, благодаря которой в мозг поступает мощный поток импульсов от рецепторов, расположенных в коже.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122" name="Picture 2" descr="https://www.maam.ru/upload/blogs/detsad-483759-1542010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286697" cy="18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am.ru/upload/blogs/detsad-483759-1542010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3521075" cy="19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Главная ценность массажа заключается в том, что он, прежде всего, влияет на нервную систему малыша, помогает ребенку снять общую усталость, помогает всем органам и системам работать бесперебойно и эффективно. Все упражнения должны выполняться на фоне позитивных ответных реакций ребенка. Надо всегда помнить заповедь Гиппократа</a:t>
            </a:r>
            <a:r>
              <a:rPr lang="ru-RU" sz="2800" i="1" dirty="0"/>
              <a:t> «</a:t>
            </a:r>
            <a:r>
              <a:rPr lang="ru-RU" sz="2800" dirty="0"/>
              <a:t>Не навреди</a:t>
            </a:r>
            <a:r>
              <a:rPr lang="ru-RU" sz="2800" dirty="0" smtClean="0"/>
              <a:t>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65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/>
              <a:t>Задачи </a:t>
            </a:r>
            <a:r>
              <a:rPr lang="ru-RU" dirty="0"/>
              <a:t>самомассажа</a:t>
            </a:r>
            <a:r>
              <a:rPr lang="ru-RU" b="0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Воспитывать </a:t>
            </a:r>
            <a:r>
              <a:rPr lang="ru-RU" dirty="0"/>
              <a:t>интерес к оздоровительному массажу.</a:t>
            </a:r>
          </a:p>
          <a:p>
            <a:r>
              <a:rPr lang="ru-RU" dirty="0" smtClean="0"/>
              <a:t>Обучать </a:t>
            </a:r>
            <a:r>
              <a:rPr lang="ru-RU" dirty="0"/>
              <a:t>элементам массажа.</a:t>
            </a:r>
          </a:p>
          <a:p>
            <a:r>
              <a:rPr lang="ru-RU" dirty="0" smtClean="0"/>
              <a:t>Закреплять</a:t>
            </a:r>
            <a:r>
              <a:rPr lang="ru-RU" dirty="0"/>
              <a:t> техник</a:t>
            </a:r>
            <a:r>
              <a:rPr lang="ru-RU" b="1" dirty="0"/>
              <a:t>у</a:t>
            </a:r>
            <a:r>
              <a:rPr lang="ru-RU" dirty="0"/>
              <a:t> выполнения различных видов игровых массажей.</a:t>
            </a:r>
          </a:p>
          <a:p>
            <a:r>
              <a:rPr lang="ru-RU" dirty="0" smtClean="0"/>
              <a:t>Повышать </a:t>
            </a:r>
            <a:r>
              <a:rPr lang="ru-RU" dirty="0"/>
              <a:t>сопротивляемость организма к простудным заболеваниям.</a:t>
            </a:r>
          </a:p>
          <a:p>
            <a:r>
              <a:rPr lang="ru-RU" dirty="0" smtClean="0"/>
              <a:t>Предотвращать </a:t>
            </a:r>
            <a:r>
              <a:rPr lang="ru-RU" dirty="0"/>
              <a:t>простудные заболевания путем воздействия на активные точки.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интеллектуальные функции.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двигательную память.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бережное отношение к своему телу.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коммуникативные навыки и тактильное восприятие.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в ДОУ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 проведение самомассажа возможно в течение дня, во время физминуток, на занятиях ЛФК, после сна, как элемент логоритмики.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самомассажа в ДОУ: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самомассаж лица;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самомассаж грудной клетки;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самомассаж верхних и нижних конечностей;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пальчиковая гимнастика;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самостоятельная деятельность у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профилактической целью возможно проведение самомассажа ежедневно или 1-2 раза в неделю. Длительность   каждого занятия   составляет от 15 до 20 минут.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ds-sol.ru/tinybrowser/images/photo/logoped/konsul-tatcii-dlya-vospitateley-sredstva-razvitiya-melkoy-motoriki-ruk-u-detey-s-narusheniem-rechi/_full/_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949605" cy="29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3140968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 массаж определенных частей тела используются поглаживание, разминание, растирание, легкие постукивания. </a:t>
            </a:r>
          </a:p>
          <a:p>
            <a:pPr algn="ctr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эффективными являются упражнения, когда </a:t>
            </a:r>
          </a:p>
          <a:p>
            <a:pPr algn="ctr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«разговаривает» со своим телом, делает ему комплименты: «Мои любимые ручки», «Какой чудесный носик» и т.д</a:t>
            </a:r>
            <a:endParaRPr lang="ru-RU" sz="20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sd.kopilkaurokov.ru/up/html/2018/05/15/k_5afb0d5aa47df/469743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263002" cy="21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chkiisinochki.ru/wp-content/uploads/2015/10/chasti-tela8-us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4" y="1766747"/>
            <a:ext cx="213830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2497183/1a90d61b-f55d-485e-abc6-929f5ffaec4c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80" y="1792856"/>
            <a:ext cx="1906582" cy="26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Нетрадиционные предметы для самомассажа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-прищепки;</a:t>
            </a:r>
          </a:p>
          <a:p>
            <a:pPr marL="0" indent="0">
              <a:buNone/>
            </a:pPr>
            <a:r>
              <a:rPr lang="ru-RU" dirty="0" smtClean="0"/>
              <a:t>-бигуди;</a:t>
            </a:r>
          </a:p>
          <a:p>
            <a:pPr marL="0" indent="0">
              <a:buNone/>
            </a:pPr>
            <a:r>
              <a:rPr lang="ru-RU" dirty="0" smtClean="0"/>
              <a:t>-шишки, каштаны, желуди;</a:t>
            </a:r>
          </a:p>
          <a:p>
            <a:pPr marL="0" indent="0">
              <a:buNone/>
            </a:pPr>
            <a:r>
              <a:rPr lang="ru-RU" dirty="0" smtClean="0"/>
              <a:t>-расчески;</a:t>
            </a:r>
          </a:p>
          <a:p>
            <a:pPr marL="0" indent="0">
              <a:buNone/>
            </a:pPr>
            <a:r>
              <a:rPr lang="ru-RU" dirty="0" smtClean="0"/>
              <a:t>-губки;</a:t>
            </a:r>
          </a:p>
          <a:p>
            <a:pPr marL="0" indent="0">
              <a:buNone/>
            </a:pPr>
            <a:r>
              <a:rPr lang="ru-RU" dirty="0" smtClean="0"/>
              <a:t>-карандаши;</a:t>
            </a:r>
          </a:p>
          <a:p>
            <a:pPr marL="0" indent="0">
              <a:buNone/>
            </a:pPr>
            <a:r>
              <a:rPr lang="ru-RU" dirty="0" smtClean="0"/>
              <a:t>-пробки;</a:t>
            </a:r>
          </a:p>
          <a:p>
            <a:pPr marL="0" indent="0">
              <a:buNone/>
            </a:pPr>
            <a:r>
              <a:rPr lang="ru-RU" dirty="0" smtClean="0"/>
              <a:t>-зубные щетки;</a:t>
            </a:r>
          </a:p>
          <a:p>
            <a:pPr marL="0" indent="0">
              <a:buNone/>
            </a:pPr>
            <a:r>
              <a:rPr lang="ru-RU" dirty="0" smtClean="0"/>
              <a:t>-пуговицы и т.д.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317440" cy="154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52" y="3704905"/>
            <a:ext cx="2132112" cy="159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avatanplus.com/files/resources/original/5795da8754555156215da0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19" y="4232897"/>
            <a:ext cx="1473393" cy="20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am.ru/upload/blogs/5dc5987e714dfed1af7c15d0a5e8f8f3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024336" cy="21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am.ru/upload/blogs/detsad-377484-1511204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29" y="404664"/>
            <a:ext cx="3005042" cy="21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aam.ru/upload/blogs/detsad-1015306-1490030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138620" cy="23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01.ru/files/users/images/39/91/39918f379641c4465551cb3e5eee1e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024336" cy="24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4.infourok.ru/uploads/ex/0356/0004be45-f9a38fcf/hello_html_m302f67c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139091" cy="23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272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Самомассаж в Доу, используя нетрадиционные предметы</vt:lpstr>
      <vt:lpstr>Самомассаж – это Здоровьесберегающая технология в ДОУ </vt:lpstr>
      <vt:lpstr>Презентация PowerPoint</vt:lpstr>
      <vt:lpstr>Задачи самомассажа:</vt:lpstr>
      <vt:lpstr>Самомассаж в ДОУ </vt:lpstr>
      <vt:lpstr>Длительность</vt:lpstr>
      <vt:lpstr>Презентация PowerPoint</vt:lpstr>
      <vt:lpstr>Нетрадиционные предметы для самомассажа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DEVICE</dc:creator>
  <cp:lastModifiedBy>DEVICE</cp:lastModifiedBy>
  <cp:revision>4</cp:revision>
  <dcterms:created xsi:type="dcterms:W3CDTF">2020-04-02T12:47:10Z</dcterms:created>
  <dcterms:modified xsi:type="dcterms:W3CDTF">2020-04-02T13:27:21Z</dcterms:modified>
</cp:coreProperties>
</file>