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6B3DB-5ACF-4602-8188-20B3DB0A1DB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5D275-6611-40EC-91DE-E0848D9EF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7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275-6611-40EC-91DE-E0848D9EFD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7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FE8C283-293E-465F-B98D-65D21C9657C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2B11270-A78D-438B-B577-9BFC76717E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7" y="2204864"/>
            <a:ext cx="333070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Игры, которые лечат.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3861048"/>
            <a:ext cx="3327152" cy="182066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Современная здоровьесберегающая технология — криотерапия</a:t>
            </a:r>
            <a:br>
              <a:rPr lang="ru-RU" sz="2400" b="1" dirty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Картинки по запросу кубики цветного льда фото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24036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  «Игры со льдом»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«Достань игрушку», «Собери фрукты», «Запусти кораблик»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«Рисуем льдом»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27687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10-15 секунд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L:\лед\_отобранные\IMG_1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190445" cy="3142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" name="Picture 3" descr="L:\лед\_отобранные\IMG_1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050327" cy="3037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773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«Игры со льдом»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«Украсим тортик», «Слепи снеговика»</a:t>
            </a:r>
            <a:r>
              <a:rPr lang="en-US" sz="3100" dirty="0">
                <a:solidFill>
                  <a:schemeClr val="tx1"/>
                </a:solidFill>
              </a:rPr>
              <a:t>, </a:t>
            </a:r>
            <a:r>
              <a:rPr lang="ru-RU" sz="3100" dirty="0">
                <a:solidFill>
                  <a:schemeClr val="tx1"/>
                </a:solidFill>
              </a:rPr>
              <a:t>      «Засолка льда»</a:t>
            </a:r>
            <a:br>
              <a:rPr lang="ru-RU" sz="3100" dirty="0">
                <a:solidFill>
                  <a:schemeClr val="tx1"/>
                </a:solidFill>
              </a:rPr>
            </a:br>
            <a:endParaRPr lang="ru-RU" sz="3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25-30 секунд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2800" dirty="0"/>
          </a:p>
        </p:txBody>
      </p:sp>
      <p:pic>
        <p:nvPicPr>
          <p:cNvPr id="5" name="Picture 2" descr="L:\лед\_отобранные\IMG_1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08720"/>
            <a:ext cx="3090863" cy="231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Picture 3" descr="L:\лед\_отобранные\IMG_1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573016"/>
            <a:ext cx="3065863" cy="2299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683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7198" y="2890391"/>
            <a:ext cx="45472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«Игры со льдом»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«Искалочка», «Ледяные замки», «Аквариум»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4998658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30-60 секунд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L:\Выступление 3 марта\фото\IMG_1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5" y="583220"/>
            <a:ext cx="3076129" cy="2307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Picture 3" descr="L:\лед\_отобранные\IMG_1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7" y="3991326"/>
            <a:ext cx="3301663" cy="2476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691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 - «Пальчиковая гимнастика»</a:t>
            </a:r>
            <a:endParaRPr lang="ru-RU" dirty="0"/>
          </a:p>
        </p:txBody>
      </p:sp>
      <p:pic>
        <p:nvPicPr>
          <p:cNvPr id="4" name="Picture 2" descr="L:\Выступление 3 марта\фото\IMG_1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861262" cy="2896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" name="Picture 3" descr="L:\Выступление 3 марта\фото\IMG_1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3242"/>
            <a:ext cx="3938095" cy="2953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016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тактильной     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чувствительности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5183"/>
            <a:ext cx="2317440" cy="154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88" y="2420888"/>
            <a:ext cx="2132112" cy="1599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2232248" cy="1484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express-china.ru/upload/iblock/e1b/e1bc3010b8db5cbcdc47810700473e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70" y="2963965"/>
            <a:ext cx="1877930" cy="18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vatanplus.com/files/resources/original/5795da8754555156215da0b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30" y="4437112"/>
            <a:ext cx="1473393" cy="20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cs2.livemaster.ru/storage/cc/61/1fa21987f5ff041b6adf8154142v--kosmetika-ruchnoj-raboty-mylo-pugovits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48" y="4865412"/>
            <a:ext cx="2339506" cy="15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uvaleronchika.ru/wa-data/public/shop/products/53/39/3953/images/9736/IMG_20180419_235833_513.97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33" y="2233860"/>
            <a:ext cx="2203252" cy="220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L:\лед\_отобранные\IMG_1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55" y="2324100"/>
            <a:ext cx="4680902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105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ru-RU" b="1" dirty="0"/>
              <a:t>Криотерапия – одна из современных</a:t>
            </a:r>
            <a:r>
              <a:rPr lang="ru-RU" dirty="0"/>
              <a:t> </a:t>
            </a:r>
            <a:endParaRPr lang="ru-RU" dirty="0" smtClean="0"/>
          </a:p>
          <a:p>
            <a:pPr marL="68580" indent="0" algn="ctr">
              <a:buNone/>
            </a:pPr>
            <a:r>
              <a:rPr lang="ru-RU" dirty="0" smtClean="0"/>
              <a:t>нетрадиционных </a:t>
            </a:r>
            <a:r>
              <a:rPr lang="ru-RU" dirty="0"/>
              <a:t>методик коррекционной педагогики, заключающаяся в использовании игр со льдом.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1583" y="404664"/>
            <a:ext cx="8424936" cy="115212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04048" y="4624003"/>
            <a:ext cx="3702470" cy="208823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33811" y="5999026"/>
            <a:ext cx="4320480" cy="50405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4.bp.blogspot.com/-PWQvsELYJNA/UvNWA8rpJVI/AAAAAAAAPok/4FFz6wmqHCE/s1600/DSCN0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62" y="404664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СЦ_Цифра\Desktop\DCIM\100_FUJI\DSCF0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77" y="3717032"/>
            <a:ext cx="3300214" cy="238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40560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Дозированное воздействие холода на нервные окончания пальцев обладает благотворными свойствами. Эффект основан на изменении деятельности сосудов, первоначальный спазм мелких артерий сменяется выраженным их расширением, что значительно усиливает ток крови к месту воздействия, в результате чего улучшается питание тканей. От холода происходит сокращение мышц, а от тепла – расслабление. Сократительная способность мелких мышц кисти возрастает. Движения пальцев рук начинают формироваться в большем объёме, улучается импульсация, в кору головного мозга подаются направленные сигналы, вследствие чего, лучше развивается двигательная зона. Всё это способствует совершенствованию более тонких движений кисти руки, ведёт к выполнению чётких движений при изодеятельности и, как следствие, улучшает процесс развития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204864"/>
            <a:ext cx="3778704" cy="3601576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ru-RU" dirty="0"/>
              <a:t>Проведение </a:t>
            </a:r>
            <a:endParaRPr lang="ru-RU" dirty="0" smtClean="0"/>
          </a:p>
          <a:p>
            <a:pPr marL="68580" indent="0" algn="ctr">
              <a:buNone/>
            </a:pPr>
            <a:r>
              <a:rPr lang="ru-RU" dirty="0" smtClean="0"/>
              <a:t>криотерапии</a:t>
            </a:r>
            <a:r>
              <a:rPr lang="ru-RU" dirty="0"/>
              <a:t> не требует специального оборудования. Для её проведения необходимы кусочки льда, которые заранее готовят в </a:t>
            </a:r>
            <a:r>
              <a:rPr lang="ru-RU" i="1" dirty="0"/>
              <a:t>«шашечках»</a:t>
            </a:r>
            <a:r>
              <a:rPr lang="ru-RU" dirty="0"/>
              <a:t> или подставках от шоколадных конфет.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1026" name="Picture 2" descr="https://www.maam.ru/upload/blogs/detsad-576213-1458888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456384" cy="458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гры, которые лечат. Современная здоровьесберегающая технология — криотера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340"/>
            <a:ext cx="277339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68580" indent="0" algn="ctr">
              <a:buNone/>
            </a:pPr>
            <a:r>
              <a:rPr lang="ru-RU" dirty="0"/>
              <a:t>Обычно игры со льдом очень нравятся детям, но иногда вызывают опасение у родителей. Перед использованием этой методики целесообразно побеседовать с родителями ребенка, рассказать им о сущности процедуры, правилах ее проведения, а также об ожидаемом эффекте.</a:t>
            </a:r>
            <a:endParaRPr lang="ru-RU" dirty="0"/>
          </a:p>
        </p:txBody>
      </p:sp>
      <p:pic>
        <p:nvPicPr>
          <p:cNvPr id="3074" name="Picture 2" descr="https://www.maam.ru/upload/blogs/detsad-95565-1487438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1" y="520049"/>
            <a:ext cx="37407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aam.ru/upload/blogs/detsad-271989-1456080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1" y="3501008"/>
            <a:ext cx="3722104" cy="26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284984"/>
            <a:ext cx="5985113" cy="2547645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2800" dirty="0"/>
              <a:t>С помощью игр основанных на </a:t>
            </a:r>
            <a:r>
              <a:rPr lang="ru-RU" sz="2800" dirty="0" smtClean="0"/>
              <a:t>криотерапии</a:t>
            </a:r>
            <a:r>
              <a:rPr lang="ru-RU" sz="2800" dirty="0"/>
              <a:t> кисти рук приобретают подвижность, точность, гибкость, исчезает скованность движений, это в дальнейшем облегчит приобретение навыков письма.</a:t>
            </a:r>
          </a:p>
          <a:p>
            <a:pPr marL="68580" indent="0" algn="ctr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http://vytvoryandia.ru/wp-content/uploads/2013/12/572948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8528"/>
            <a:ext cx="3875376" cy="24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pinimg.com/236x/5d/9d/c4/5d9dc4253cfb85c9aea2550d0ec6512c--sensory-table-sensory-b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8527"/>
            <a:ext cx="3672408" cy="24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Подготовительный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консультация для родителей, с целью знакомства с темой, содержанием работы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проведение анкетирования;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приобретение оборудования  и изготовление льда.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 descr="https://i.pinimg.com/originals/ff/76/6d/ff766d02a5696e08a15c0db8e62344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908896" cy="21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Противопоказания: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Нельзя проводить криотерапию с детьми: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эписиндромом;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миопатией.</a:t>
            </a:r>
          </a:p>
          <a:p>
            <a:r>
              <a:rPr lang="ru-RU" dirty="0">
                <a:solidFill>
                  <a:schemeClr val="tx1"/>
                </a:solidFill>
              </a:rPr>
              <a:t>Осторожно применять криотерапию  с: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длительно и часто болеющими детьми;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гипервозбудимыми  детьми.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8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процедур.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</a:rPr>
              <a:t>1 этап - «Игры со льдом».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погружение пальцев рук в ледяной бассейн на 10-15 секунд;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выкладывание  разноцветных кубиков изо льда по цвету в течение 25-30 секунд;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выкладывание мозаичного рисунка из ледяных кубиков 30-60 секунд; 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</TotalTime>
  <Words>296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Игры, которые лечат.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</vt:lpstr>
      <vt:lpstr>Противопоказания:</vt:lpstr>
      <vt:lpstr>Схема процедур.</vt:lpstr>
      <vt:lpstr>Презентация PowerPoint</vt:lpstr>
      <vt:lpstr>«Игры со льдом» «Украсим тортик», «Слепи снеговика»,       «Засолка льда» </vt:lpstr>
      <vt:lpstr>Презентация PowerPoint</vt:lpstr>
      <vt:lpstr>2 этап - «Пальчиковая гимнастика»</vt:lpstr>
      <vt:lpstr>3 этап –  «Развитие тактильной                     чувствительности»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Игры, которые лечат.</dc:title>
  <dc:creator>DEVICE</dc:creator>
  <cp:lastModifiedBy>DEVICE</cp:lastModifiedBy>
  <cp:revision>5</cp:revision>
  <dcterms:created xsi:type="dcterms:W3CDTF">2020-04-02T11:02:58Z</dcterms:created>
  <dcterms:modified xsi:type="dcterms:W3CDTF">2020-04-02T12:05:25Z</dcterms:modified>
</cp:coreProperties>
</file>