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3DE09-7E5C-4026-82F5-EBF3C0AEDEFF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B8B80-DA53-48FA-A0D2-4F7AB02C60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тский хор. - Попурри советских песен о спорте. (www.hotplayer.r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hello_html_65f3e5d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47084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714356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Мареева Ирина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Никандровна</a:t>
            </a:r>
            <a:endParaRPr lang="ru-RU" sz="36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Визитная карточка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785926"/>
            <a:ext cx="30003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в МДОУ «Детский сад общеразвивающего вида № 30»  г.Щекино, Тульской области.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Педагогический стаж - 32 года</a:t>
            </a:r>
            <a:endParaRPr lang="ru-RU" sz="24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i.jpg"/>
          <p:cNvPicPr>
            <a:picLocks noChangeAspect="1" noChangeArrowheads="1"/>
          </p:cNvPicPr>
          <p:nvPr/>
        </p:nvPicPr>
        <p:blipFill>
          <a:blip r:embed="rId6"/>
          <a:srcRect t="7442" b="7442"/>
          <a:stretch>
            <a:fillRect/>
          </a:stretch>
        </p:blipFill>
        <p:spPr bwMode="auto">
          <a:xfrm rot="420000">
            <a:off x="4128594" y="1953812"/>
            <a:ext cx="4143350" cy="352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69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14546" y="714356"/>
            <a:ext cx="5000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Люблю природу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6" name="Picture 2" descr="F:\МИС\Великий Новгород 8-11 мая 2015г\DCIM\101___05\IMG_0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2846325" cy="2134648"/>
          </a:xfrm>
          <a:prstGeom prst="rect">
            <a:avLst/>
          </a:prstGeom>
          <a:noFill/>
        </p:spPr>
      </p:pic>
      <p:pic>
        <p:nvPicPr>
          <p:cNvPr id="7" name="Picture 4" descr="F:\МИС\Псков, Питер июнь 2015\Псков, Питер\IMG_0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28736"/>
            <a:ext cx="3543296" cy="2362198"/>
          </a:xfrm>
          <a:prstGeom prst="rect">
            <a:avLst/>
          </a:prstGeom>
          <a:noFill/>
        </p:spPr>
      </p:pic>
      <p:pic>
        <p:nvPicPr>
          <p:cNvPr id="8" name="Picture 3" descr="F:\МИС\юга\Радужный 2017\100NIKON\IMG-20170803-WA000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786191"/>
            <a:ext cx="2143140" cy="3071809"/>
          </a:xfrm>
          <a:prstGeom prst="rect">
            <a:avLst/>
          </a:prstGeom>
          <a:noFill/>
        </p:spPr>
      </p:pic>
      <p:pic>
        <p:nvPicPr>
          <p:cNvPr id="9" name="Picture 2" descr="F:\МИС\Сан.Дюльбер, Ялта, Керчь, Ростов на Дону 30.11.19-15.12.19\сан.Дюльбер. Ялта\DSCN02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214818"/>
            <a:ext cx="3309530" cy="2482428"/>
          </a:xfrm>
          <a:prstGeom prst="rect">
            <a:avLst/>
          </a:prstGeom>
          <a:noFill/>
        </p:spPr>
      </p:pic>
      <p:pic>
        <p:nvPicPr>
          <p:cNvPr id="11" name="Picture 3" descr="F:\МИС\Волгоград 28.04-30.04.17\Волгоград 28.04.-30.04.17\29\DSCN00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3000372"/>
            <a:ext cx="3071835" cy="23038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857232"/>
            <a:ext cx="7072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конечно очень люблю свою работу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21331" t="5530" r="21464" b="17057"/>
          <a:stretch>
            <a:fillRect/>
          </a:stretch>
        </p:blipFill>
        <p:spPr bwMode="auto">
          <a:xfrm>
            <a:off x="4786314" y="3571876"/>
            <a:ext cx="3980113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 l="20764" t="4792" r="20138" b="17177"/>
          <a:stretch>
            <a:fillRect/>
          </a:stretch>
        </p:blipFill>
        <p:spPr bwMode="auto">
          <a:xfrm>
            <a:off x="428596" y="4214818"/>
            <a:ext cx="3271945" cy="242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 l="11420" t="4921" r="10981" b="16954"/>
          <a:stretch>
            <a:fillRect/>
          </a:stretch>
        </p:blipFill>
        <p:spPr bwMode="auto">
          <a:xfrm>
            <a:off x="2357422" y="1357298"/>
            <a:ext cx="46696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hello_html_65f3e5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4063" y="-298450"/>
            <a:ext cx="10652126" cy="7456488"/>
          </a:xfrm>
          <a:prstGeom prst="rect">
            <a:avLst/>
          </a:prstGeom>
          <a:noFill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 l="19736" t="10152" r="21404" b="16884"/>
          <a:stretch>
            <a:fillRect/>
          </a:stretch>
        </p:blipFill>
        <p:spPr bwMode="auto">
          <a:xfrm>
            <a:off x="0" y="714356"/>
            <a:ext cx="4286249" cy="298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/>
          <a:srcRect l="20080" t="4185" r="21116" b="16837"/>
          <a:stretch>
            <a:fillRect/>
          </a:stretch>
        </p:blipFill>
        <p:spPr bwMode="auto">
          <a:xfrm>
            <a:off x="285720" y="3786190"/>
            <a:ext cx="350046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 l="10981" t="5859" r="11054" b="16992"/>
          <a:stretch>
            <a:fillRect/>
          </a:stretch>
        </p:blipFill>
        <p:spPr bwMode="auto">
          <a:xfrm>
            <a:off x="5163366" y="785794"/>
            <a:ext cx="398063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/>
          <a:srcRect l="20800" t="4517" r="20798" b="15258"/>
          <a:stretch>
            <a:fillRect/>
          </a:stretch>
        </p:blipFill>
        <p:spPr bwMode="auto">
          <a:xfrm>
            <a:off x="4786314" y="3429000"/>
            <a:ext cx="41624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hello_html_65f3e5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412" y="-214338"/>
            <a:ext cx="10652126" cy="74564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500042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500166" y="1214422"/>
            <a:ext cx="6625364" cy="4969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40044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1000109"/>
            <a:ext cx="77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Постоянно повышаю свой профессиональный уровень</a:t>
            </a:r>
            <a:endParaRPr lang="ru-RU" sz="2400" dirty="0"/>
          </a:p>
        </p:txBody>
      </p:sp>
      <p:pic>
        <p:nvPicPr>
          <p:cNvPr id="6" name="Picture 2" descr="G:\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86983">
            <a:off x="834615" y="1655922"/>
            <a:ext cx="2109289" cy="2831189"/>
          </a:xfrm>
          <a:prstGeom prst="rect">
            <a:avLst/>
          </a:prstGeom>
          <a:noFill/>
        </p:spPr>
      </p:pic>
      <p:pic>
        <p:nvPicPr>
          <p:cNvPr id="7" name="Picture 2" descr="C:\Users\User\Desktop\Награды Мареева И.Н\ScanImage006.jpg"/>
          <p:cNvPicPr>
            <a:picLocks noChangeAspect="1" noChangeArrowheads="1"/>
          </p:cNvPicPr>
          <p:nvPr/>
        </p:nvPicPr>
        <p:blipFill>
          <a:blip r:embed="rId4" cstate="print"/>
          <a:srcRect b="10337"/>
          <a:stretch>
            <a:fillRect/>
          </a:stretch>
        </p:blipFill>
        <p:spPr bwMode="auto">
          <a:xfrm rot="1139512">
            <a:off x="6128533" y="1725445"/>
            <a:ext cx="2313284" cy="2928315"/>
          </a:xfrm>
          <a:prstGeom prst="rect">
            <a:avLst/>
          </a:prstGeom>
          <a:noFill/>
        </p:spPr>
      </p:pic>
      <p:pic>
        <p:nvPicPr>
          <p:cNvPr id="8" name="Picture 3" descr="C:\Users\User\Desktop\Награды Мареева И.Н\ScanImage007.jpg"/>
          <p:cNvPicPr>
            <a:picLocks noChangeAspect="1" noChangeArrowheads="1"/>
          </p:cNvPicPr>
          <p:nvPr/>
        </p:nvPicPr>
        <p:blipFill>
          <a:blip r:embed="rId5" cstate="print"/>
          <a:srcRect l="3733" t="3425" b="9286"/>
          <a:stretch>
            <a:fillRect/>
          </a:stretch>
        </p:blipFill>
        <p:spPr bwMode="auto">
          <a:xfrm rot="5400000">
            <a:off x="3325646" y="3032280"/>
            <a:ext cx="2206956" cy="31432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778"/>
            <a:ext cx="9144000" cy="6400443"/>
          </a:xfrm>
          <a:prstGeom prst="rect">
            <a:avLst/>
          </a:prstGeom>
          <a:noFill/>
        </p:spPr>
      </p:pic>
      <p:pic>
        <p:nvPicPr>
          <p:cNvPr id="5" name="Picture 2" descr="C:\Users\User\Desktop\ScanImage001.jpg"/>
          <p:cNvPicPr>
            <a:picLocks noChangeAspect="1" noChangeArrowheads="1"/>
          </p:cNvPicPr>
          <p:nvPr/>
        </p:nvPicPr>
        <p:blipFill>
          <a:blip r:embed="rId3" cstate="print"/>
          <a:srcRect l="2550" r="4187" b="16666"/>
          <a:stretch>
            <a:fillRect/>
          </a:stretch>
        </p:blipFill>
        <p:spPr bwMode="auto">
          <a:xfrm rot="4465603">
            <a:off x="1180530" y="859117"/>
            <a:ext cx="2193559" cy="3078667"/>
          </a:xfrm>
          <a:prstGeom prst="rect">
            <a:avLst/>
          </a:prstGeom>
          <a:noFill/>
        </p:spPr>
      </p:pic>
      <p:pic>
        <p:nvPicPr>
          <p:cNvPr id="6" name="Picture 3" descr="C:\Users\User\Desktop\ScanImage002.jpg"/>
          <p:cNvPicPr>
            <a:picLocks noChangeAspect="1" noChangeArrowheads="1"/>
          </p:cNvPicPr>
          <p:nvPr/>
        </p:nvPicPr>
        <p:blipFill>
          <a:blip r:embed="rId4" cstate="print"/>
          <a:srcRect l="2550" r="5823" b="14583"/>
          <a:stretch>
            <a:fillRect/>
          </a:stretch>
        </p:blipFill>
        <p:spPr bwMode="auto">
          <a:xfrm rot="4454491">
            <a:off x="5413940" y="889736"/>
            <a:ext cx="2058176" cy="3013746"/>
          </a:xfrm>
          <a:prstGeom prst="rect">
            <a:avLst/>
          </a:prstGeom>
          <a:noFill/>
        </p:spPr>
      </p:pic>
      <p:pic>
        <p:nvPicPr>
          <p:cNvPr id="7" name="Picture 4" descr="C:\Users\User\Desktop\ScanImage003.jpg"/>
          <p:cNvPicPr>
            <a:picLocks noChangeAspect="1" noChangeArrowheads="1"/>
          </p:cNvPicPr>
          <p:nvPr/>
        </p:nvPicPr>
        <p:blipFill>
          <a:blip r:embed="rId5" cstate="print"/>
          <a:srcRect l="2550" r="5823" b="14583"/>
          <a:stretch>
            <a:fillRect/>
          </a:stretch>
        </p:blipFill>
        <p:spPr bwMode="auto">
          <a:xfrm rot="4484878">
            <a:off x="2537849" y="2991868"/>
            <a:ext cx="2064930" cy="3023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778"/>
            <a:ext cx="9144000" cy="640044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71737" y="1071546"/>
            <a:ext cx="4295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Люблю путешествовать</a:t>
            </a:r>
            <a:endParaRPr lang="ru-RU" sz="2800" b="1" dirty="0">
              <a:solidFill>
                <a:srgbClr val="00B0F0"/>
              </a:solidFill>
            </a:endParaRPr>
          </a:p>
        </p:txBody>
      </p:sp>
      <p:pic>
        <p:nvPicPr>
          <p:cNvPr id="6" name="Picture 3" descr="C:\Users\User\Desktop\путешествия\DSC00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64777">
            <a:off x="245346" y="1725305"/>
            <a:ext cx="2594046" cy="1945534"/>
          </a:xfrm>
          <a:prstGeom prst="rect">
            <a:avLst/>
          </a:prstGeom>
          <a:noFill/>
        </p:spPr>
      </p:pic>
      <p:pic>
        <p:nvPicPr>
          <p:cNvPr id="8" name="Picture 5" descr="C:\Users\User\Desktop\путешествия\DSCN155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86512" y="2357430"/>
            <a:ext cx="2714644" cy="2035983"/>
          </a:xfrm>
          <a:prstGeom prst="rect">
            <a:avLst/>
          </a:prstGeom>
          <a:noFill/>
        </p:spPr>
      </p:pic>
      <p:pic>
        <p:nvPicPr>
          <p:cNvPr id="10" name="Picture 2" descr="F:\МИС\Сан.Дюльбер, Ялта, Керчь, Ростов на Дону 30.11.19-15.12.19\сан.Дюльбер. Ялта\DSCN01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071942"/>
            <a:ext cx="3214678" cy="2411009"/>
          </a:xfrm>
          <a:prstGeom prst="rect">
            <a:avLst/>
          </a:prstGeom>
          <a:noFill/>
        </p:spPr>
      </p:pic>
      <p:pic>
        <p:nvPicPr>
          <p:cNvPr id="11" name="Picture 6" descr="C:\Users\User\Desktop\путешествия\IMG_1027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72198" y="4643447"/>
            <a:ext cx="2927215" cy="2000264"/>
          </a:xfrm>
          <a:prstGeom prst="rect">
            <a:avLst/>
          </a:prstGeom>
          <a:noFill/>
        </p:spPr>
      </p:pic>
      <p:pic>
        <p:nvPicPr>
          <p:cNvPr id="7" name="Picture 7" descr="C:\Users\User\Desktop\путешествия\IMG_18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1714488"/>
            <a:ext cx="3357586" cy="2238240"/>
          </a:xfrm>
          <a:prstGeom prst="rect">
            <a:avLst/>
          </a:prstGeom>
          <a:noFill/>
        </p:spPr>
      </p:pic>
      <p:pic>
        <p:nvPicPr>
          <p:cNvPr id="9" name="Picture 4" descr="C:\Users\User\Desktop\путешествия\DSCN00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4500570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0044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121442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Принимаю активное участие в патриотическом движении «Великая Победа», «Бессмертный полк»…</a:t>
            </a: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6" name="Picture 2" descr="C:\Users\User\Desktop\патриот\DSCN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40"/>
            <a:ext cx="2928958" cy="2196967"/>
          </a:xfrm>
          <a:prstGeom prst="rect">
            <a:avLst/>
          </a:prstGeom>
          <a:noFill/>
        </p:spPr>
      </p:pic>
      <p:pic>
        <p:nvPicPr>
          <p:cNvPr id="7" name="Picture 4" descr="C:\Users\User\Desktop\патриот\DSCN03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1051" y="2071678"/>
            <a:ext cx="3142949" cy="2357478"/>
          </a:xfrm>
          <a:prstGeom prst="rect">
            <a:avLst/>
          </a:prstGeom>
          <a:noFill/>
        </p:spPr>
      </p:pic>
      <p:pic>
        <p:nvPicPr>
          <p:cNvPr id="8" name="Picture 5" descr="C:\Users\User\Desktop\патриот\DSCN0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428868"/>
            <a:ext cx="3048021" cy="2286016"/>
          </a:xfrm>
          <a:prstGeom prst="rect">
            <a:avLst/>
          </a:prstGeom>
          <a:noFill/>
        </p:spPr>
      </p:pic>
      <p:pic>
        <p:nvPicPr>
          <p:cNvPr id="9" name="Picture 6" descr="C:\Users\User\Desktop\патриот\IMG_03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143380"/>
            <a:ext cx="3286148" cy="2464500"/>
          </a:xfrm>
          <a:prstGeom prst="rect">
            <a:avLst/>
          </a:prstGeom>
          <a:noFill/>
        </p:spPr>
      </p:pic>
      <p:pic>
        <p:nvPicPr>
          <p:cNvPr id="10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2910" y="1000108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Принимаю активное участие в патриотическом движении «Великая Победа», «Бессмертный полк»…</a:t>
            </a: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13" name="Picture 2" descr="C:\Users\User\Desktop\патриот\DSCN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2928958" cy="2196967"/>
          </a:xfrm>
          <a:prstGeom prst="rect">
            <a:avLst/>
          </a:prstGeom>
          <a:noFill/>
        </p:spPr>
      </p:pic>
      <p:pic>
        <p:nvPicPr>
          <p:cNvPr id="14" name="Picture 4" descr="C:\Users\User\Desktop\патриот\DSCN03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857364"/>
            <a:ext cx="3142949" cy="2357478"/>
          </a:xfrm>
          <a:prstGeom prst="rect">
            <a:avLst/>
          </a:prstGeom>
          <a:noFill/>
        </p:spPr>
      </p:pic>
      <p:pic>
        <p:nvPicPr>
          <p:cNvPr id="16" name="Picture 6" descr="C:\Users\User\Desktop\патриот\IMG_03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4295780"/>
            <a:ext cx="3416447" cy="2562220"/>
          </a:xfrm>
          <a:prstGeom prst="rect">
            <a:avLst/>
          </a:prstGeom>
          <a:noFill/>
        </p:spPr>
      </p:pic>
      <p:pic>
        <p:nvPicPr>
          <p:cNvPr id="17" name="Picture 3" descr="C:\Users\User\Desktop\патриот\DSCN037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4341001"/>
            <a:ext cx="3355998" cy="2516999"/>
          </a:xfrm>
          <a:prstGeom prst="rect">
            <a:avLst/>
          </a:prstGeom>
          <a:noFill/>
        </p:spPr>
      </p:pic>
      <p:pic>
        <p:nvPicPr>
          <p:cNvPr id="15" name="Picture 5" descr="C:\Users\User\Desktop\патриот\DSCN0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500306"/>
            <a:ext cx="3019417" cy="22645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778"/>
            <a:ext cx="9144000" cy="640044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1071546"/>
            <a:ext cx="4643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Люблю спорт</a:t>
            </a:r>
            <a:endParaRPr lang="ru-RU" sz="2800" dirty="0">
              <a:solidFill>
                <a:srgbClr val="00B0F0"/>
              </a:solidFill>
            </a:endParaRPr>
          </a:p>
        </p:txBody>
      </p:sp>
      <p:pic>
        <p:nvPicPr>
          <p:cNvPr id="4" name="Picture 2" descr="C:\Users\User\Desktop\спорт\20150524_18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14422"/>
            <a:ext cx="2884885" cy="3846513"/>
          </a:xfrm>
          <a:prstGeom prst="rect">
            <a:avLst/>
          </a:prstGeom>
          <a:noFill/>
        </p:spPr>
      </p:pic>
      <p:pic>
        <p:nvPicPr>
          <p:cNvPr id="5" name="Picture 4" descr="F:\МИС\каток Парк Горького 04.01 18\DSCN1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929066"/>
            <a:ext cx="3613147" cy="2709860"/>
          </a:xfrm>
          <a:prstGeom prst="rect">
            <a:avLst/>
          </a:prstGeom>
          <a:noFill/>
        </p:spPr>
      </p:pic>
      <p:pic>
        <p:nvPicPr>
          <p:cNvPr id="6" name="Picture 3" descr="C:\Users\User\Desktop\спорт\DSCN09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571612"/>
            <a:ext cx="3571900" cy="267922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778"/>
            <a:ext cx="9144000" cy="640044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60885" y="1214422"/>
            <a:ext cx="2727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Люблю экстрим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User\Desktop\экстрим\DSCN0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3212711" cy="2481243"/>
          </a:xfrm>
          <a:prstGeom prst="rect">
            <a:avLst/>
          </a:prstGeom>
          <a:noFill/>
        </p:spPr>
      </p:pic>
      <p:pic>
        <p:nvPicPr>
          <p:cNvPr id="5" name="Picture 2" descr="F:\МИС\Волгоград 28.04-30.04.17\Волгоград 28.04.-30.04.17\Волгоград 28.04.17\DSCN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785926"/>
            <a:ext cx="3428992" cy="2571744"/>
          </a:xfrm>
          <a:prstGeom prst="rect">
            <a:avLst/>
          </a:prstGeom>
          <a:noFill/>
        </p:spPr>
      </p:pic>
      <p:pic>
        <p:nvPicPr>
          <p:cNvPr id="6" name="Picture 3" descr="C:\Users\User\Desktop\экстрим\DSCN06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714488"/>
            <a:ext cx="3342764" cy="2507073"/>
          </a:xfrm>
          <a:prstGeom prst="rect">
            <a:avLst/>
          </a:prstGeom>
          <a:noFill/>
        </p:spPr>
      </p:pic>
      <p:pic>
        <p:nvPicPr>
          <p:cNvPr id="7" name="Picture 5" descr="C:\Users\User\Desktop\экстрим\IMG_0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071942"/>
            <a:ext cx="3286148" cy="2464611"/>
          </a:xfrm>
          <a:prstGeom prst="rect">
            <a:avLst/>
          </a:prstGeom>
          <a:noFill/>
        </p:spPr>
      </p:pic>
      <p:pic>
        <p:nvPicPr>
          <p:cNvPr id="8" name="Picture 4" descr="C:\Users\User\Desktop\экстрим\DSCN11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285942"/>
            <a:ext cx="3429024" cy="25720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778"/>
            <a:ext cx="9144000" cy="640044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1142984"/>
            <a:ext cx="7027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Участвую в профессиональных конкурсах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User\Desktop\награды\DSC00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3905277" cy="2928958"/>
          </a:xfrm>
          <a:prstGeom prst="rect">
            <a:avLst/>
          </a:prstGeom>
          <a:noFill/>
        </p:spPr>
      </p:pic>
      <p:pic>
        <p:nvPicPr>
          <p:cNvPr id="5" name="Picture 2" descr="C:\Users\User\Desktop\Награды Мареева И.Н\ScanImage003.jpg"/>
          <p:cNvPicPr>
            <a:picLocks noChangeAspect="1" noChangeArrowheads="1"/>
          </p:cNvPicPr>
          <p:nvPr/>
        </p:nvPicPr>
        <p:blipFill>
          <a:blip r:embed="rId4" cstate="print"/>
          <a:srcRect b="12195"/>
          <a:stretch>
            <a:fillRect/>
          </a:stretch>
        </p:blipFill>
        <p:spPr bwMode="auto">
          <a:xfrm>
            <a:off x="3714744" y="2071678"/>
            <a:ext cx="1928826" cy="2571768"/>
          </a:xfrm>
          <a:prstGeom prst="rect">
            <a:avLst/>
          </a:prstGeom>
          <a:noFill/>
        </p:spPr>
      </p:pic>
      <p:pic>
        <p:nvPicPr>
          <p:cNvPr id="6" name="Picture 3" descr="C:\Users\User\Desktop\Награды Мареева И.Н\ScanImage005.jpg"/>
          <p:cNvPicPr>
            <a:picLocks noChangeAspect="1" noChangeArrowheads="1"/>
          </p:cNvPicPr>
          <p:nvPr/>
        </p:nvPicPr>
        <p:blipFill>
          <a:blip r:embed="rId5" cstate="print"/>
          <a:srcRect b="9091"/>
          <a:stretch>
            <a:fillRect/>
          </a:stretch>
        </p:blipFill>
        <p:spPr bwMode="auto">
          <a:xfrm>
            <a:off x="5357818" y="2786058"/>
            <a:ext cx="1967872" cy="2857520"/>
          </a:xfrm>
          <a:prstGeom prst="rect">
            <a:avLst/>
          </a:prstGeom>
          <a:noFill/>
        </p:spPr>
      </p:pic>
      <p:pic>
        <p:nvPicPr>
          <p:cNvPr id="7" name="Picture 5" descr="C:\Users\User\Desktop\Награды Мареева И.Н\2.jpg"/>
          <p:cNvPicPr>
            <a:picLocks noChangeAspect="1" noChangeArrowheads="1"/>
          </p:cNvPicPr>
          <p:nvPr/>
        </p:nvPicPr>
        <p:blipFill>
          <a:blip r:embed="rId6" cstate="print"/>
          <a:srcRect b="13547"/>
          <a:stretch>
            <a:fillRect/>
          </a:stretch>
        </p:blipFill>
        <p:spPr bwMode="auto">
          <a:xfrm>
            <a:off x="7177526" y="4187971"/>
            <a:ext cx="1966474" cy="267002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hello_html_65f3e5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857232"/>
            <a:ext cx="7786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Награждена почетными грамотами Министерства образования и науки РФ, департамента образования ТО, комитета по образованию г. Щекино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" name="Picture 2" descr="C:\Users\User\Desktop\Награды Мареева И.Н\ScanImage002.jpg"/>
          <p:cNvPicPr>
            <a:picLocks noChangeAspect="1" noChangeArrowheads="1"/>
          </p:cNvPicPr>
          <p:nvPr/>
        </p:nvPicPr>
        <p:blipFill>
          <a:blip r:embed="rId3" cstate="print"/>
          <a:srcRect b="9532"/>
          <a:stretch>
            <a:fillRect/>
          </a:stretch>
        </p:blipFill>
        <p:spPr bwMode="auto">
          <a:xfrm>
            <a:off x="571472" y="2071678"/>
            <a:ext cx="2011177" cy="2857520"/>
          </a:xfrm>
          <a:prstGeom prst="rect">
            <a:avLst/>
          </a:prstGeom>
          <a:noFill/>
        </p:spPr>
      </p:pic>
      <p:pic>
        <p:nvPicPr>
          <p:cNvPr id="5" name="Picture 3" descr="C:\Users\User\Desktop\Награды Мареева И.Н\ScanImage001.jpg"/>
          <p:cNvPicPr>
            <a:picLocks noChangeAspect="1" noChangeArrowheads="1"/>
          </p:cNvPicPr>
          <p:nvPr/>
        </p:nvPicPr>
        <p:blipFill>
          <a:blip r:embed="rId4" cstate="print"/>
          <a:srcRect b="14181"/>
          <a:stretch>
            <a:fillRect/>
          </a:stretch>
        </p:blipFill>
        <p:spPr bwMode="auto">
          <a:xfrm>
            <a:off x="2357422" y="2000240"/>
            <a:ext cx="2110088" cy="2844000"/>
          </a:xfrm>
          <a:prstGeom prst="rect">
            <a:avLst/>
          </a:prstGeom>
          <a:noFill/>
        </p:spPr>
      </p:pic>
      <p:pic>
        <p:nvPicPr>
          <p:cNvPr id="6" name="Picture 4" descr="C:\Users\User\Desktop\Награды Мареева И.Н\1.jpg"/>
          <p:cNvPicPr>
            <a:picLocks noChangeAspect="1" noChangeArrowheads="1"/>
          </p:cNvPicPr>
          <p:nvPr/>
        </p:nvPicPr>
        <p:blipFill>
          <a:blip r:embed="rId5" cstate="print"/>
          <a:srcRect r="5323" b="12890"/>
          <a:stretch>
            <a:fillRect/>
          </a:stretch>
        </p:blipFill>
        <p:spPr bwMode="auto">
          <a:xfrm>
            <a:off x="4429124" y="2500306"/>
            <a:ext cx="1857388" cy="2755387"/>
          </a:xfrm>
          <a:prstGeom prst="rect">
            <a:avLst/>
          </a:prstGeom>
          <a:noFill/>
        </p:spPr>
      </p:pic>
      <p:pic>
        <p:nvPicPr>
          <p:cNvPr id="7" name="Picture 6" descr="G:\ScanImage001.jpg"/>
          <p:cNvPicPr>
            <a:picLocks noChangeAspect="1" noChangeArrowheads="1"/>
          </p:cNvPicPr>
          <p:nvPr/>
        </p:nvPicPr>
        <p:blipFill>
          <a:blip r:embed="rId6" cstate="print"/>
          <a:srcRect r="2708" b="14783"/>
          <a:stretch>
            <a:fillRect/>
          </a:stretch>
        </p:blipFill>
        <p:spPr bwMode="auto">
          <a:xfrm>
            <a:off x="6357950" y="2857496"/>
            <a:ext cx="2066913" cy="28432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105</Words>
  <Application>Microsoft Office PowerPoint</Application>
  <PresentationFormat>Экран (4:3)</PresentationFormat>
  <Paragraphs>15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</cp:revision>
  <dcterms:created xsi:type="dcterms:W3CDTF">2020-03-25T08:59:08Z</dcterms:created>
  <dcterms:modified xsi:type="dcterms:W3CDTF">2020-03-26T09:01:57Z</dcterms:modified>
</cp:coreProperties>
</file>