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7" r:id="rId2"/>
    <p:sldId id="266" r:id="rId3"/>
    <p:sldId id="267" r:id="rId4"/>
    <p:sldId id="268" r:id="rId5"/>
    <p:sldId id="269" r:id="rId6"/>
    <p:sldId id="265" r:id="rId7"/>
    <p:sldId id="270" r:id="rId8"/>
    <p:sldId id="272" r:id="rId9"/>
    <p:sldId id="289" r:id="rId10"/>
    <p:sldId id="284" r:id="rId11"/>
    <p:sldId id="258" r:id="rId12"/>
    <p:sldId id="277" r:id="rId13"/>
    <p:sldId id="279" r:id="rId14"/>
    <p:sldId id="282" r:id="rId15"/>
    <p:sldId id="281" r:id="rId16"/>
    <p:sldId id="283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F05F-2284-4BF7-B5D8-313F01E0A3D1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54DD0-EF27-4BF8-B232-5C32FFB707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57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54DD0-EF27-4BF8-B232-5C32FFB7071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Муниципальное дошкольное образовательное учреждение «Детский сад </a:t>
            </a:r>
            <a:r>
              <a:rPr lang="ru-RU" sz="2700" dirty="0" err="1" smtClean="0"/>
              <a:t>общеразвивающего</a:t>
            </a:r>
            <a:r>
              <a:rPr lang="ru-RU" sz="2700" dirty="0" smtClean="0"/>
              <a:t> вида № 30»</a:t>
            </a:r>
            <a:br>
              <a:rPr lang="ru-RU" sz="2700" dirty="0" smtClean="0"/>
            </a:br>
            <a:r>
              <a:rPr lang="ru-RU" sz="2700" dirty="0" smtClean="0"/>
              <a:t>г. Щёкино, ул. </a:t>
            </a:r>
            <a:r>
              <a:rPr lang="ru-RU" sz="2700" dirty="0" err="1" smtClean="0"/>
              <a:t>Лукашина</a:t>
            </a:r>
            <a:r>
              <a:rPr lang="ru-RU" sz="2700" dirty="0" smtClean="0"/>
              <a:t>, д. 6 а.</a:t>
            </a:r>
            <a:endParaRPr lang="ru-RU" sz="2700" dirty="0"/>
          </a:p>
        </p:txBody>
      </p:sp>
      <p:pic>
        <p:nvPicPr>
          <p:cNvPr id="1026" name="Picture 2" descr="F:\сайт\IMG_93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928802"/>
            <a:ext cx="4786346" cy="43894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-428660" y="2428868"/>
            <a:ext cx="421484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НАШ ДЕВИЗ</a:t>
            </a: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rgbClr val="FF0000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lvl="0" indent="5397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Наш 30-й детский сад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Многим славится…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Приходите в гости к нам,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Вам понравится</a:t>
            </a: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!</a:t>
            </a: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00FF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539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Подготовила Мареева И.Н.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Жизнь без улыбки – ошибка.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Да здравствует спорт и улыбка!</a:t>
            </a:r>
            <a:endParaRPr lang="ru-RU" sz="3200" b="1" dirty="0">
              <a:solidFill>
                <a:srgbClr val="00B0F0"/>
              </a:solidFill>
            </a:endParaRPr>
          </a:p>
        </p:txBody>
      </p:sp>
      <p:pic>
        <p:nvPicPr>
          <p:cNvPr id="10242" name="Picture 2" descr="C:\Documents and Settings\user\Рабочий стол\P1010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А питание у нас – просто сказка!</a:t>
            </a:r>
            <a:br>
              <a:rPr lang="ru-RU" sz="3200" dirty="0" smtClean="0">
                <a:solidFill>
                  <a:srgbClr val="00B0F0"/>
                </a:solidFill>
              </a:rPr>
            </a:br>
            <a:r>
              <a:rPr lang="ru-RU" sz="3200" dirty="0" smtClean="0">
                <a:solidFill>
                  <a:srgbClr val="00B0F0"/>
                </a:solidFill>
              </a:rPr>
              <a:t>Ведь в «</a:t>
            </a:r>
            <a:r>
              <a:rPr lang="ru-RU" sz="3200" dirty="0" err="1" smtClean="0">
                <a:solidFill>
                  <a:srgbClr val="00B0F0"/>
                </a:solidFill>
              </a:rPr>
              <a:t>ПродЭко</a:t>
            </a:r>
            <a:r>
              <a:rPr lang="ru-RU" sz="3200" dirty="0" smtClean="0">
                <a:solidFill>
                  <a:srgbClr val="00B0F0"/>
                </a:solidFill>
              </a:rPr>
              <a:t> выпускается своя колбаска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13" name="Picture 2" descr="E:\IMG_429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Релаксация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170" name="Picture 2" descr="E:\IMG_42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3571900" cy="442915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352956" cy="443484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Мы считали, мы писали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Наши пальчики устали.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А теперь мы отдохнём,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 опять писать начнём!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Всё, что есть покажем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Что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знаем – расскажем!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3" descr="E:\IMG_4757.JPG"/>
          <p:cNvPicPr>
            <a:picLocks noChangeAspect="1" noChangeArrowheads="1"/>
          </p:cNvPicPr>
          <p:nvPr/>
        </p:nvPicPr>
        <p:blipFill>
          <a:blip r:embed="rId2" cstate="print"/>
          <a:srcRect l="10837" r="10837"/>
          <a:stretch>
            <a:fillRect/>
          </a:stretch>
        </p:blipFill>
        <p:spPr bwMode="auto">
          <a:xfrm rot="420000">
            <a:off x="3447442" y="1132184"/>
            <a:ext cx="4763694" cy="411126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C000"/>
                </a:solidFill>
              </a:rPr>
              <a:t>Будем кубики считать 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И задачки все решать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10" name="Picture 2" descr="E:\IMG_47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0160" y="1935321"/>
            <a:ext cx="6583680" cy="438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443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Мы танцуем и поём – 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Весело живём!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Documents and Settings\user\Рабочий стол\IMG_00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37" y="1920875"/>
            <a:ext cx="2955925" cy="4433888"/>
          </a:xfrm>
          <a:prstGeom prst="rect">
            <a:avLst/>
          </a:prstGeom>
          <a:noFill/>
        </p:spPr>
      </p:pic>
      <p:pic>
        <p:nvPicPr>
          <p:cNvPr id="9220" name="Picture 4" descr="C:\Documents and Settings\user\Рабочий стол\IMG_00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28868"/>
            <a:ext cx="4038600" cy="3571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514352"/>
            <a:ext cx="3214718" cy="170020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 ещё при всём при этом: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14282" y="2143116"/>
            <a:ext cx="3429024" cy="41052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Будем знать где надо ехать,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Как дорогу перейти,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И машину обойти.</a:t>
            </a:r>
          </a:p>
        </p:txBody>
      </p:sp>
      <p:pic>
        <p:nvPicPr>
          <p:cNvPr id="8" name="Picture 2" descr="E:\IMG_47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0141" y="1676400"/>
            <a:ext cx="4661567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Наши достижения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Участие в конкурсе вместе с детьми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Главный приз в конкурсе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«Поклонимся Великим тем годам!»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3010" name="Picture 2" descr="E:\сайт\Изображение 01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056" y="2857496"/>
            <a:ext cx="2794475" cy="4000504"/>
          </a:xfrm>
          <a:prstGeom prst="rect">
            <a:avLst/>
          </a:prstGeom>
          <a:noFill/>
        </p:spPr>
      </p:pic>
      <p:pic>
        <p:nvPicPr>
          <p:cNvPr id="43011" name="Picture 3" descr="E:\сайт\Изображение 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2794475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Призовые места в районном </a:t>
            </a:r>
            <a:r>
              <a:rPr lang="ru-RU" sz="2800" b="1" dirty="0" err="1" smtClean="0">
                <a:solidFill>
                  <a:srgbClr val="0070C0"/>
                </a:solidFill>
              </a:rPr>
              <a:t>физкультурно</a:t>
            </a:r>
            <a:r>
              <a:rPr lang="ru-RU" sz="2800" b="1" dirty="0" smtClean="0">
                <a:solidFill>
                  <a:srgbClr val="0070C0"/>
                </a:solidFill>
              </a:rPr>
              <a:t> -  оздоровительном марафоне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«Навстречу Сочи 2014»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4034" name="Picture 2" descr="C:\Documents and Settings\user\Мои документы\Мои рисунки\Изображение\Изображе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899" y="1920875"/>
            <a:ext cx="3221201" cy="4433888"/>
          </a:xfrm>
          <a:prstGeom prst="rect">
            <a:avLst/>
          </a:prstGeom>
          <a:noFill/>
        </p:spPr>
      </p:pic>
      <p:pic>
        <p:nvPicPr>
          <p:cNvPr id="44035" name="Picture 3" descr="C:\Documents and Settings\user\Мои документы\Мои рисунки\Изображение\Изображение 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6899" y="1920875"/>
            <a:ext cx="3221201" cy="443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sp>
        <p:nvSpPr>
          <p:cNvPr id="8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dirty="0" smtClean="0"/>
              <a:t>Подготовила: </a:t>
            </a:r>
            <a:br>
              <a:rPr lang="ru-RU" sz="4800" dirty="0" smtClean="0"/>
            </a:br>
            <a:r>
              <a:rPr lang="ru-RU" sz="4800" dirty="0" smtClean="0"/>
              <a:t>старший воспитатель МДОУ «Д/С № 30» И. Н. Мареева.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176996"/>
            <a:ext cx="2465290" cy="1582621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Есть у нас </a:t>
            </a:r>
            <a:br>
              <a:rPr lang="ru-RU" sz="2800" b="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800" b="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и спортзал с </a:t>
            </a:r>
            <a:br>
              <a:rPr lang="ru-RU" sz="2800" b="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2800" b="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тренажерами:</a:t>
            </a:r>
            <a:r>
              <a:rPr lang="ru-RU" sz="2800" b="0" dirty="0" smtClean="0">
                <a:solidFill>
                  <a:srgbClr val="0070C0"/>
                </a:solidFill>
              </a:rPr>
              <a:t/>
            </a:r>
            <a:br>
              <a:rPr lang="ru-RU" sz="2800" b="0" dirty="0" smtClean="0">
                <a:solidFill>
                  <a:srgbClr val="0070C0"/>
                </a:solidFill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2786058"/>
            <a:ext cx="2571768" cy="21793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Будем спортом заниматься,</a:t>
            </a:r>
          </a:p>
          <a:p>
            <a:r>
              <a:rPr lang="ru-RU" sz="2800" dirty="0" smtClean="0">
                <a:solidFill>
                  <a:srgbClr val="0070C0"/>
                </a:solidFill>
              </a:rPr>
              <a:t>упражняться, отжиматься.</a:t>
            </a:r>
          </a:p>
          <a:p>
            <a:endParaRPr lang="ru-RU" sz="2800" dirty="0"/>
          </a:p>
        </p:txBody>
      </p:sp>
      <p:pic>
        <p:nvPicPr>
          <p:cNvPr id="5" name="Picture 2" descr="E:\IMG_425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30" r="593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Папа, мама, я – спортивная семья!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Picture 2" descr="E:\DSC002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14352"/>
            <a:ext cx="3000364" cy="1162050"/>
          </a:xfrm>
        </p:spPr>
        <p:txBody>
          <a:bodyPr/>
          <a:lstStyle/>
          <a:p>
            <a:pPr algn="ctr"/>
            <a:r>
              <a:rPr lang="ru-RU" dirty="0" smtClean="0"/>
              <a:t>Методический</a:t>
            </a:r>
            <a:br>
              <a:rPr lang="ru-RU" dirty="0" smtClean="0"/>
            </a:br>
            <a:r>
              <a:rPr lang="ru-RU" dirty="0" smtClean="0"/>
              <a:t>кабинет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2886076" cy="4572000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комплексная программа развития и воспитания дошкольников в образовательной системе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« Детский сад 2100»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под редакцией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Д.И. </a:t>
            </a:r>
            <a:r>
              <a:rPr lang="ru-RU" sz="2400" dirty="0" err="1" smtClean="0">
                <a:solidFill>
                  <a:srgbClr val="FF0000"/>
                </a:solidFill>
              </a:rPr>
              <a:t>Фельдштейна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4" descr="C:\Users\sam\Desktop\IMG_48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857232"/>
            <a:ext cx="5111750" cy="54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Закаляйся, если хочешь быть здоров!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0" name="Picture 3" descr="E:\IMG_19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57430"/>
            <a:ext cx="4038600" cy="3643338"/>
          </a:xfrm>
          <a:prstGeom prst="rect">
            <a:avLst/>
          </a:prstGeom>
          <a:noFill/>
        </p:spPr>
      </p:pic>
      <p:pic>
        <p:nvPicPr>
          <p:cNvPr id="2050" name="Picture 2" descr="E:\IMG_47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14942" y="2143116"/>
            <a:ext cx="3714776" cy="443388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0" y="1857375"/>
            <a:ext cx="4040188" cy="658813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Игры на свежем воздухе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4786315" y="1357298"/>
            <a:ext cx="4357686" cy="71438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Закаливание: ходьба по массажному коврику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Всех излечит, исцелит</a:t>
            </a:r>
            <a:br>
              <a:rPr lang="ru-RU" sz="4400" dirty="0" smtClean="0"/>
            </a:br>
            <a:r>
              <a:rPr lang="ru-RU" sz="4400" dirty="0" smtClean="0"/>
              <a:t>Добрый доктор Айболит!</a:t>
            </a:r>
            <a:endParaRPr lang="ru-RU" sz="4400" dirty="0"/>
          </a:p>
        </p:txBody>
      </p:sp>
      <p:pic>
        <p:nvPicPr>
          <p:cNvPr id="1028" name="Picture 4" descr="E:\IMG_20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8537" y="1920875"/>
            <a:ext cx="2955925" cy="4433888"/>
          </a:xfrm>
          <a:prstGeom prst="rect">
            <a:avLst/>
          </a:prstGeom>
          <a:noFill/>
        </p:spPr>
      </p:pic>
      <p:pic>
        <p:nvPicPr>
          <p:cNvPr id="1029" name="Picture 5" descr="E:\IMG_20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038600" cy="3555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</a:rPr>
              <a:t>Расти здоровым, малыш!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E:\IMG_20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922" y="1935163"/>
            <a:ext cx="6584156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514352"/>
            <a:ext cx="3214718" cy="1843078"/>
          </a:xfrm>
        </p:spPr>
        <p:txBody>
          <a:bodyPr/>
          <a:lstStyle/>
          <a:p>
            <a:r>
              <a:rPr lang="ru-RU" dirty="0" smtClean="0"/>
              <a:t>Спортом будем заниматься,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2357430"/>
            <a:ext cx="3214718" cy="38909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Что б расти и развиваться!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E:\IMG_197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5111750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 утрам зарядку делай, </a:t>
            </a:r>
            <a:br>
              <a:rPr lang="ru-RU" sz="4000" dirty="0" smtClean="0"/>
            </a:br>
            <a:r>
              <a:rPr lang="ru-RU" sz="4000" dirty="0" smtClean="0"/>
              <a:t>Будешь сильный, будешь смелый!</a:t>
            </a:r>
            <a:endParaRPr lang="ru-RU" sz="4000" dirty="0"/>
          </a:p>
        </p:txBody>
      </p:sp>
      <p:pic>
        <p:nvPicPr>
          <p:cNvPr id="2050" name="Picture 2" descr="C:\Documents and Settings\user\Рабочий стол\DSC0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431</TotalTime>
  <Words>224</Words>
  <Application>Microsoft Office PowerPoint</Application>
  <PresentationFormat>Экран (4:3)</PresentationFormat>
  <Paragraphs>49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Муниципальное дошкольное образовательное учреждение «Детский сад общеразвивающего вида № 30» г. Щёкино, ул. Лукашина, д. 6 а.</vt:lpstr>
      <vt:lpstr>Есть у нас  и спортзал с  тренажерами: </vt:lpstr>
      <vt:lpstr>Папа, мама, я – спортивная семья!</vt:lpstr>
      <vt:lpstr>Методический кабинет</vt:lpstr>
      <vt:lpstr>Закаляйся, если хочешь быть здоров!</vt:lpstr>
      <vt:lpstr>Всех излечит, исцелит Добрый доктор Айболит!</vt:lpstr>
      <vt:lpstr>Расти здоровым, малыш!</vt:lpstr>
      <vt:lpstr>Спортом будем заниматься,</vt:lpstr>
      <vt:lpstr>По утрам зарядку делай,  Будешь сильный, будешь смелый!</vt:lpstr>
      <vt:lpstr>Жизнь без улыбки – ошибка. Да здравствует спорт и улыбка!</vt:lpstr>
      <vt:lpstr>А питание у нас – просто сказка! Ведь в «ПродЭко выпускается своя колбаска</vt:lpstr>
      <vt:lpstr>Релаксация</vt:lpstr>
      <vt:lpstr>Всё, что есть покажем,</vt:lpstr>
      <vt:lpstr>Будем кубики считать  И задачки все решать</vt:lpstr>
      <vt:lpstr>Мы танцуем и поём –  Весело живём!</vt:lpstr>
      <vt:lpstr>И ещё при всём при этом:</vt:lpstr>
      <vt:lpstr>Наши достижения</vt:lpstr>
      <vt:lpstr>Призовые места в районном физкультурно -  оздоровительном марафоне  «Навстречу Сочи 2014»</vt:lpstr>
      <vt:lpstr>Подготовила:  старший воспитатель МДОУ «Д/С № 30» И. Н. Мареева.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Муниципальное дошкольное образовательное учреждение «Детский сад общеразвивающего вида № 30»</dc:title>
  <dc:creator>sam</dc:creator>
  <cp:lastModifiedBy>DEVICE</cp:lastModifiedBy>
  <cp:revision>50</cp:revision>
  <dcterms:created xsi:type="dcterms:W3CDTF">2012-11-01T16:28:51Z</dcterms:created>
  <dcterms:modified xsi:type="dcterms:W3CDTF">2020-04-27T20:08:28Z</dcterms:modified>
</cp:coreProperties>
</file>