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59" r:id="rId6"/>
    <p:sldId id="270" r:id="rId7"/>
    <p:sldId id="271" r:id="rId8"/>
    <p:sldId id="260" r:id="rId9"/>
    <p:sldId id="261" r:id="rId10"/>
    <p:sldId id="269" r:id="rId11"/>
    <p:sldId id="264" r:id="rId12"/>
    <p:sldId id="263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70" d="100"/>
          <a:sy n="70" d="100"/>
        </p:scale>
        <p:origin x="-12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2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2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1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1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2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3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6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1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D6A3-5EEF-4442-8806-8035E87112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4F73-953D-4186-8836-C3B6A310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7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7242" y="404739"/>
            <a:ext cx="8757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Муниципальное дошкольное образовательное учреждение</a:t>
            </a:r>
            <a:endParaRPr lang="ru-RU" sz="2400" dirty="0"/>
          </a:p>
          <a:p>
            <a:pPr algn="ctr"/>
            <a:r>
              <a:rPr lang="ru-RU" sz="2400" b="1" smtClean="0"/>
              <a:t>«Детский сад </a:t>
            </a:r>
            <a:r>
              <a:rPr lang="ru-RU" sz="2400" b="1"/>
              <a:t>общеразвивающего </a:t>
            </a:r>
            <a:r>
              <a:rPr lang="ru-RU" sz="2400" b="1" smtClean="0"/>
              <a:t>вида №30»</a:t>
            </a:r>
            <a:endParaRPr lang="ru-RU" sz="24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92542" y="2290227"/>
            <a:ext cx="72069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Здоровый образ жизни в детском </a:t>
            </a:r>
            <a:r>
              <a:rPr lang="ru-RU" sz="3200" b="1" dirty="0" smtClean="0"/>
              <a:t>саду</a:t>
            </a:r>
          </a:p>
          <a:p>
            <a:pPr algn="ctr"/>
            <a:r>
              <a:rPr lang="ru-RU" b="1" dirty="0" smtClean="0"/>
              <a:t>Презентация для воспитателей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3537" y="4126832"/>
            <a:ext cx="415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Подготовила: инструктор ФИЗО </a:t>
            </a:r>
          </a:p>
          <a:p>
            <a:pPr algn="ctr"/>
            <a:r>
              <a:rPr lang="ru-RU" dirty="0" smtClean="0"/>
              <a:t>Мареева И.Н.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37485" y="6087980"/>
            <a:ext cx="141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2019г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0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954505" y="696613"/>
            <a:ext cx="1004235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Полноценный сон.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Полноценный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сон, в том числе дневной, необходим для сохранения здоровья и нормального функционирования организма. Он исключает переутомление, дарит бодрость и хорошее настроение. Отсутствие дневного сна может привести к снижению иммунитета, ухудшению памяти, плохой концентрации внимания.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61" y="2021983"/>
            <a:ext cx="4272188" cy="320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710" y="2167200"/>
            <a:ext cx="2262123" cy="301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358" y="1974857"/>
            <a:ext cx="2792814" cy="320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56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4747" y="358489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п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роветривания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747" y="747185"/>
            <a:ext cx="109246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Санитарно-эпидемиологическим требованиям к устройству, содержанию и режиму работы дошкольных учреждений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2.4.1.2660-10)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Проветривание комнат должно осуществляться «ежедневно и неоднократно в отсутствие детей. Наиболее эффективное – сквозное и угловое проветривание помещений. Длительность проветривания зависит о температуры наружного воздуха, направления ветра, эффективности отопительной системы. Сквозное проветривание проводят не менее 10 минут каждые 1,5 часа. Проветривание проводят в отсутствие детей и заканчивают за 30 минут до их прихода с прогулки или занятий. Широкая аэрация всех помещений в теплое время года допускается в присутствии детей. Проветривание через туалетные комнаты не допускается. В помещениях спален сквозное проветривание проводят до укладывания детей. В холодное время года фрамуги, форточки закрывают за 10 минут до отхода ко сну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теплое время года сон организуют при открытых окнах (избегая сквозняка).» Все помещения с постоянным пребыванием детей нуждаются в проветривании. В «Требованиях» есть подробная таблица с кратностью свежего воздуха в зависимости от помещения, возрастной группы и местоположения детского сада.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379" y="4538758"/>
            <a:ext cx="1921041" cy="2068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96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30179" y="685206"/>
            <a:ext cx="1011855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Спокойствие и любовь.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Спокойствие должно царить в семье и сохраняться в детском саду. Ребенок должен знать, что дома его ждут и любят, тогда он сможет справиться с любой задачей. Разрешить сложные ситуации поможет детский психолог.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036" y="2232561"/>
            <a:ext cx="2786932" cy="2392878"/>
          </a:xfrm>
          <a:prstGeom prst="rect">
            <a:avLst/>
          </a:prstGeom>
        </p:spPr>
      </p:pic>
      <p:pic>
        <p:nvPicPr>
          <p:cNvPr id="5122" name="Picture 2" descr="D:\Д_С № 30\Рабочий стол_1\Всё для аттестации\Аттестация Могилевцева\муниципальный физкультурно-оздоровительный фестиваль, 2018г\DSCN03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2" y="1666629"/>
            <a:ext cx="5562980" cy="41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821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64279" y="787140"/>
            <a:ext cx="10635916" cy="340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нашего детского сада, в том, чтобы обеспечить правильное и бережливое отношение детей к своему здоровью, развить быстроту реакции, ловкость, силу и скорость, научить регулировать свое эмоционально состояние, принимать правильное решение, гарантировать квалифицированную диагностику состояния здоровья ребенка.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детских садов должно проводиться силами не одних лишь педагогов,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психологов. Это большая цепочка, куда обязательно должны подключаться родители и работать в тандеме с педагогами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Мною была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подготовлена </a:t>
            </a:r>
            <a:r>
              <a:rPr lang="ru-RU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образа жизни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717881" y="1222667"/>
            <a:ext cx="2979822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формированию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образа жизни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Natali\Downloads\8-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769" y="421104"/>
            <a:ext cx="7543800" cy="4452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1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708146" y="1982450"/>
            <a:ext cx="107757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</a:t>
            </a:r>
            <a:endParaRPr lang="ru-RU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9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97042" y="288758"/>
            <a:ext cx="10684042" cy="466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сохранения здоровья и укрепления иммунитета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является решающим этапом формирования здоровой личности.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идет усиленное формирование органов, от которого, по сути,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жизнь маленького человека.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ЗОЖ в детском саду играет важнейшую роль в развитии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 — один из самых коротких в жизни человека. До 7 лет человек проходит большой этап своего развития, который больше не повторится за всю его жизнь никогда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 нашего детского сада - это формирование любви к здоровому образу жизни, к полезным привычкам, сохранение и укрепление здоровья.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ЗОЖ в детском саду рождает выработку человеческих ценностей у детей, таких как здоровье, ответственность за себя, выбор правильного поведения в различных жизненных ситуациях.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368" y="4448906"/>
            <a:ext cx="6217324" cy="21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0314" y="475253"/>
            <a:ext cx="1078995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Планирование и соблюдение режима дня в детском саду.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дня – это грамотное распределение времени, отпущенного под занятия. Рациональный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помогает работать всем органам также согласно режиму. Составлять режим нужно с учетом возраста и индивидуальных особенностей организма, чередуя работу с отдыхом. День стоит потратить на естественные нужды (сон, пища, игра и прогулка) и вовлекать детей в различные трудовые процессы, помогать освоить навыки. Продуманный распорядок дня способствует восстановлению сил, укрепляет иммунитет, повышает тонус, воспитывает здоровые привычки, ответственность и дисциплину.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377" y="2916720"/>
            <a:ext cx="2035733" cy="2527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271" y="2946741"/>
            <a:ext cx="2164574" cy="2497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267" y="2642128"/>
            <a:ext cx="4256002" cy="319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34864" y="3579805"/>
            <a:ext cx="2485623" cy="18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733926" y="314362"/>
            <a:ext cx="10383253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Физические нагрузки.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Зарядка, гимнастика, всевозможные эстафеты, активные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танцы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это все аспекты ЗОЖ, применяемые в детском саду. Физические упражнения дают возможность научиться управлять свои телом. Они приводят к улучшению аппетита и нормализации обмена веществ.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помнить, что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получить доста­точную физическую нагрузку, соответствующую их возрастным воз­можностям и группе здоровья.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я\Desktop\Могилевцева\Новая папка (2)\IMG_3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9391" y="2008828"/>
            <a:ext cx="3492322" cy="259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Д_С № 30\Рабочий стол_1\Всё для аттестации\Аттестация Могилевцева\Могилевцева\IMG_20170412_101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4" y="2289466"/>
            <a:ext cx="3570714" cy="26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_С № 30\Рабочий стол_1\Всё для аттестации\Аттестация Могилевцева\Могилевцева\P10504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5" y="2191180"/>
            <a:ext cx="3633362" cy="272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0231" y="396121"/>
            <a:ext cx="10491537" cy="161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Пребывание на свежем воздухе.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свежем воздухе имеет большое значение для физического развития дошкольника. Прогулка способствует повышению выносливости и устойчивости к неблагоприятным воздействиям внешней среды, особенно к простудным заболеваниям. На прогулке дети играют и много двигаются.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Д_С № 30\Рабочий стол_1\Всё для аттестации\Галкина\Camera\20171122_111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1623230"/>
            <a:ext cx="4193933" cy="23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_С № 30\Рабочий стол_1\Всё для аттестации\Галкина\Галкина всё\1 июня\IMG_49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28" y="3813972"/>
            <a:ext cx="3698544" cy="260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Д_С № 30\Рабочий стол_1\Всё для аттестации\Гусакова\кормушка\IMG_23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01" y="3813972"/>
            <a:ext cx="4042935" cy="26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23456\Desktop\работа\DCIM\120___06\IMG_36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37" y="1399519"/>
            <a:ext cx="3874461" cy="25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4861" y="417175"/>
            <a:ext cx="1057575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Разнообразие питания в детском садике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(овощи, фрукты, каши, молочные продукты)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любого принуждения.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Пища для детей - это не только источник энергии, она необходима для их роста и развития. Поэтому в продуктах, потребляемых ребенком, в достаточном количестве должны содержаться различные витамины, в особенности –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B, C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777" y="1838467"/>
            <a:ext cx="4932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важен для зрения и роста. Он есть в моркови, сливочном масле, помидорах, яйцах, петрушке.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Витамин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помогает поддерживать работу сердца(молоко, мясо, хлеб).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от стрессов и болезней(апельсины, лимоны, ягоды, капуста, лук).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укрепляет кости и мышцы. Его много в молоке и яйцах.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849" y="3740043"/>
            <a:ext cx="3829317" cy="287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3780" y="1509372"/>
            <a:ext cx="2850975" cy="259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8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794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809" y="301564"/>
            <a:ext cx="11590381" cy="116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Закаливание детей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– это система мероприятий, направленных на повышение устойчивости механизмов защиты и приспособления организма ребенка ко многим факторам внешней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среды. Процедуры закаливания в саду направлены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поднятие уровня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иммунитета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возраста малыша и его состояния здоровья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Главное правило – закаливание должно быть регулярным! Его следует проводить в течение всего года, постепенно увеличивая продолжительность процедур.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20" y="6042604"/>
            <a:ext cx="5580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«Солнце, воздух и вода – наши лучшие друзья!»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437" y="1546916"/>
            <a:ext cx="2574165" cy="301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0809" y="1546916"/>
            <a:ext cx="4820106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некоторые способы закаливания в саду: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оздоровительные прогулки, ежедневно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умывание прохладной водой перед приемом пищи, после каждого загрязнения рук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полоскание рта после каждого принятия пищи и после сна водой комнатной температуры (прохладной)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воздушные ванны после сна, на занятии по физкультуре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ходьба босиком в обычных условиях и по ребристым дорожкам после сна, на занятиях физкультурой (время увеличивается постепенно)</a:t>
            </a:r>
          </a:p>
        </p:txBody>
      </p:sp>
      <p:pic>
        <p:nvPicPr>
          <p:cNvPr id="4098" name="Picture 2" descr="C:\Users\123456\Desktop\IMG_35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80" y="2347415"/>
            <a:ext cx="4349401" cy="314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47380" y="484140"/>
            <a:ext cx="1069543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Неограниченность в движении и познавании предметов.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содействует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гармоничному физическому развитию и закаливанию организма,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эмоционально-положительный тонус ребенка и развивает силу и выносливость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23456\Desktop\IMG_3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85" y="1465563"/>
            <a:ext cx="4156026" cy="30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Владелец\Desktop\тренажеры\IMG_2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101" y="3429000"/>
            <a:ext cx="3494485" cy="3124200"/>
          </a:xfrm>
          <a:prstGeom prst="rect">
            <a:avLst/>
          </a:prstGeom>
          <a:noFill/>
        </p:spPr>
      </p:pic>
      <p:pic>
        <p:nvPicPr>
          <p:cNvPr id="9" name="Picture 4" descr="C:\Users\Владелец\Desktop\тренажеры\IMG_23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7271" y="3585235"/>
            <a:ext cx="3339207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98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3083" y="736510"/>
            <a:ext cx="1092066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Навыки личной гигиены.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как можно раньше научить ребенка соблюдать правила гигиены, чтобы уберечь его от многих проблем со здоровьем. Важно не только объяснить ребенку необходимость поддерживать чистоту, но и своим собственным примером побуждать его к этому(уход за зубами дважды в день, мытье рук, полоскание рта после еды, купание, смена белья).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376" y="2836677"/>
            <a:ext cx="2621478" cy="174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009" y="2310659"/>
            <a:ext cx="5995826" cy="440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4" y="2160813"/>
            <a:ext cx="2450780" cy="326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30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917</Words>
  <Application>Microsoft Office PowerPoint</Application>
  <PresentationFormat>Произвольный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123456</cp:lastModifiedBy>
  <cp:revision>68</cp:revision>
  <dcterms:created xsi:type="dcterms:W3CDTF">2016-11-20T13:11:58Z</dcterms:created>
  <dcterms:modified xsi:type="dcterms:W3CDTF">2020-04-28T13:42:49Z</dcterms:modified>
</cp:coreProperties>
</file>