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A4DD8-A48B-4143-B52D-6921FC09A75C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55AE7B-EF43-4BAB-B8DE-CF64D62D24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3600451"/>
          </a:xfrm>
        </p:spPr>
        <p:txBody>
          <a:bodyPr>
            <a:norm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3600" dirty="0">
                <a:solidFill>
                  <a:srgbClr val="C00000"/>
                </a:solidFill>
              </a:rPr>
              <a:t>Технология исследовательской деятельности в ДОУ.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 То</a:t>
            </a:r>
            <a:r>
              <a:rPr lang="ru-RU" sz="2400" dirty="0">
                <a:solidFill>
                  <a:schemeClr val="bg1"/>
                </a:solidFill>
              </a:rPr>
              <a:t>, что я услышал, я забыл.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</a:t>
            </a:r>
            <a:r>
              <a:rPr lang="ru-RU" sz="2400" dirty="0">
                <a:solidFill>
                  <a:schemeClr val="bg1"/>
                </a:solidFill>
              </a:rPr>
              <a:t>, что я увидел, я помню.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То</a:t>
            </a:r>
            <a:r>
              <a:rPr lang="ru-RU" sz="2400" dirty="0">
                <a:solidFill>
                  <a:schemeClr val="bg1"/>
                </a:solidFill>
              </a:rPr>
              <a:t>, что я сделал сам, я </a:t>
            </a:r>
            <a:r>
              <a:rPr lang="ru-RU" sz="2400" dirty="0" smtClean="0">
                <a:solidFill>
                  <a:schemeClr val="bg1"/>
                </a:solidFill>
              </a:rPr>
              <a:t>знаю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293096"/>
            <a:ext cx="4614336" cy="1968624"/>
          </a:xfrm>
        </p:spPr>
        <p:txBody>
          <a:bodyPr/>
          <a:lstStyle/>
          <a:p>
            <a:r>
              <a:rPr lang="ru-RU" b="0" dirty="0" smtClean="0"/>
              <a:t>Подготовила воспитатель МДОУ детский сад №30 Рытова </a:t>
            </a:r>
            <a:r>
              <a:rPr lang="ru-RU" b="0" dirty="0" smtClean="0"/>
              <a:t>О.М</a:t>
            </a:r>
          </a:p>
          <a:p>
            <a:r>
              <a:rPr lang="ru-RU" dirty="0" smtClean="0"/>
              <a:t>Щекино, 2020г.</a:t>
            </a:r>
            <a:endParaRPr lang="ru-RU" dirty="0"/>
          </a:p>
        </p:txBody>
      </p:sp>
      <p:pic>
        <p:nvPicPr>
          <p:cNvPr id="4" name="Рисунок 3" descr="IMG_20191205_102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22945"/>
            <a:ext cx="3528392" cy="32350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02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39552" y="620688"/>
            <a:ext cx="7467600" cy="4873752"/>
          </a:xfrm>
        </p:spPr>
        <p:txBody>
          <a:bodyPr/>
          <a:lstStyle/>
          <a:p>
            <a:r>
              <a:rPr lang="ru-RU" b="1" dirty="0" smtClean="0"/>
              <a:t>Исследовательская технология </a:t>
            </a:r>
            <a:r>
              <a:rPr lang="ru-RU" dirty="0" smtClean="0"/>
              <a:t>- это специально организованная деятельность, которая способствует становлению целостной картины мира и познанию окружающей действительности дошкольника. Эта технология является ведущим творчеством дошкольника.</a:t>
            </a:r>
            <a:endParaRPr lang="ru-RU" dirty="0"/>
          </a:p>
        </p:txBody>
      </p:sp>
      <p:pic>
        <p:nvPicPr>
          <p:cNvPr id="6" name="Рисунок 5" descr="DSCF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8161"/>
            <a:ext cx="4283968" cy="2413728"/>
          </a:xfrm>
          <a:prstGeom prst="rect">
            <a:avLst/>
          </a:prstGeom>
        </p:spPr>
      </p:pic>
      <p:pic>
        <p:nvPicPr>
          <p:cNvPr id="7" name="Рисунок 6" descr="DSCF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355976" cy="24543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755632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Цель исследовательской деятельности в детском саду </a:t>
            </a:r>
            <a:r>
              <a:rPr lang="ru-RU" sz="2600" dirty="0" smtClean="0"/>
              <a:t>- сформировать у дошкольников основные ключевые компетенции, способность к исследовательскому типу мышления. 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Задачи исследовательской деятельности</a:t>
            </a:r>
            <a:r>
              <a:rPr lang="ru-RU" dirty="0" smtClean="0"/>
              <a:t>: </a:t>
            </a:r>
          </a:p>
          <a:p>
            <a:pPr indent="274320">
              <a:lnSpc>
                <a:spcPct val="120000"/>
              </a:lnSpc>
              <a:buNone/>
            </a:pPr>
            <a:r>
              <a:rPr lang="ru-RU" sz="2600" dirty="0" smtClean="0"/>
              <a:t>*Расширить и систематизировать элементарные естественнонаучные и экологические представления детей.</a:t>
            </a:r>
          </a:p>
          <a:p>
            <a:pPr indent="274320">
              <a:lnSpc>
                <a:spcPct val="120000"/>
              </a:lnSpc>
              <a:buNone/>
            </a:pPr>
            <a:r>
              <a:rPr lang="ru-RU" sz="2600" dirty="0" smtClean="0"/>
              <a:t> *Формировать навыки постановки элементарных опытов и умения делать выводы на основе полученных результатов. </a:t>
            </a:r>
          </a:p>
          <a:p>
            <a:pPr indent="274320">
              <a:lnSpc>
                <a:spcPct val="120000"/>
              </a:lnSpc>
              <a:buNone/>
            </a:pPr>
            <a:r>
              <a:rPr lang="ru-RU" sz="2600" dirty="0" smtClean="0"/>
              <a:t>*Развивать стремление к поисково-познавательной деятельности. </a:t>
            </a:r>
          </a:p>
          <a:p>
            <a:pPr indent="274320">
              <a:lnSpc>
                <a:spcPct val="120000"/>
              </a:lnSpc>
              <a:buNone/>
            </a:pPr>
            <a:r>
              <a:rPr lang="ru-RU" sz="2600" dirty="0" smtClean="0"/>
              <a:t>*Способствовать овладению приемами практического взаимодействия с окружающими предметами. *Развивать мыслительную активность, умение наблюдать, анализировать, делать выводы. *Воспитывать интерес к познанию окружающего мира. *Стимулировать желание детей экспериментировать.</a:t>
            </a:r>
            <a:endParaRPr lang="ru-RU" sz="2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7529264" cy="64739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Основным методом детской исследовательской деятельности является экспериментирование. </a:t>
            </a:r>
          </a:p>
          <a:p>
            <a:pPr>
              <a:buNone/>
            </a:pPr>
            <a:r>
              <a:rPr lang="ru-RU" dirty="0" smtClean="0"/>
              <a:t>Главное достоинство этого метода – контакт ребенка с предметами или материалами, что дает детям реальное представление об объекте, его свойствах, качеств, возможностей.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Структура детского экспериментирования </a:t>
            </a:r>
          </a:p>
          <a:p>
            <a:pPr>
              <a:buNone/>
            </a:pPr>
            <a:r>
              <a:rPr lang="ru-RU" dirty="0" smtClean="0"/>
              <a:t>*постановка проблемы, которую необходимо разрешить; </a:t>
            </a:r>
          </a:p>
          <a:p>
            <a:pPr>
              <a:buNone/>
            </a:pPr>
            <a:r>
              <a:rPr lang="ru-RU" dirty="0" smtClean="0"/>
              <a:t>*</a:t>
            </a:r>
            <a:r>
              <a:rPr lang="ru-RU" dirty="0" err="1" smtClean="0"/>
              <a:t>целеполагание</a:t>
            </a:r>
            <a:r>
              <a:rPr lang="ru-RU" dirty="0" smtClean="0"/>
              <a:t> (что нужно сделать для решения проблемы); </a:t>
            </a:r>
          </a:p>
          <a:p>
            <a:pPr>
              <a:buNone/>
            </a:pPr>
            <a:r>
              <a:rPr lang="ru-RU" dirty="0" smtClean="0"/>
              <a:t>*выдвижение гипотез (поиск возможных путей решения); </a:t>
            </a:r>
          </a:p>
          <a:p>
            <a:pPr>
              <a:buNone/>
            </a:pPr>
            <a:r>
              <a:rPr lang="ru-RU" dirty="0" smtClean="0"/>
              <a:t>*проверка гипотез (сбор данных, реализация в действиях); </a:t>
            </a:r>
          </a:p>
          <a:p>
            <a:pPr>
              <a:buNone/>
            </a:pPr>
            <a:r>
              <a:rPr lang="ru-RU" dirty="0" smtClean="0"/>
              <a:t>*анализ полученного результата (подтвердилось или не подтвердилось); </a:t>
            </a:r>
          </a:p>
          <a:p>
            <a:pPr>
              <a:buNone/>
            </a:pPr>
            <a:r>
              <a:rPr lang="ru-RU" dirty="0" smtClean="0"/>
              <a:t>*формулирование выводов.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992888" cy="61412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Принципы технологии исследовательской деятельности. </a:t>
            </a:r>
          </a:p>
          <a:p>
            <a:pPr indent="0">
              <a:buNone/>
            </a:pPr>
            <a:r>
              <a:rPr lang="ru-RU" dirty="0" smtClean="0"/>
              <a:t>1.Принцип учета возрастных особенностей детей 2.Принцип индивидуальности и вариативности ; 3.Принцип психологической комфортности - создание особой предметно – развивающей среды ; </a:t>
            </a:r>
          </a:p>
          <a:p>
            <a:pPr indent="0">
              <a:buNone/>
            </a:pPr>
            <a:r>
              <a:rPr lang="ru-RU" dirty="0" smtClean="0"/>
              <a:t>4.Принцип доступности ; </a:t>
            </a:r>
          </a:p>
          <a:p>
            <a:pPr indent="0">
              <a:buNone/>
            </a:pPr>
            <a:r>
              <a:rPr lang="ru-RU" dirty="0" smtClean="0"/>
              <a:t>5.Принцип систематичности и последовательности ; 6.Принцип сознательности и активности ; 7.Принцип непрерывности - обеспечивает преемственные связи между дошкольным учреждением и школой.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810" y="0"/>
            <a:ext cx="919781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2738302"/>
          </a:xfrm>
        </p:spPr>
      </p:pic>
      <p:pic>
        <p:nvPicPr>
          <p:cNvPr id="5" name="Рисунок 4" descr="DSCF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3864022" cy="6858000"/>
          </a:xfrm>
          <a:prstGeom prst="rect">
            <a:avLst/>
          </a:prstGeom>
        </p:spPr>
      </p:pic>
      <p:pic>
        <p:nvPicPr>
          <p:cNvPr id="6" name="Рисунок 5" descr="DSCF0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1413"/>
            <a:ext cx="4788024" cy="2616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14096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«Мыльные пузыри» </a:t>
            </a:r>
            <a:endParaRPr lang="ru-RU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168873" cy="2348880"/>
          </a:xfrm>
        </p:spPr>
      </p:pic>
      <p:pic>
        <p:nvPicPr>
          <p:cNvPr id="5" name="Рисунок 4" descr="DSCF0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418300"/>
            <a:ext cx="4139951" cy="2439699"/>
          </a:xfrm>
          <a:prstGeom prst="rect">
            <a:avLst/>
          </a:prstGeom>
        </p:spPr>
      </p:pic>
      <p:pic>
        <p:nvPicPr>
          <p:cNvPr id="6" name="Рисунок 5" descr="DSCF0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0"/>
            <a:ext cx="4139952" cy="2425935"/>
          </a:xfrm>
          <a:prstGeom prst="rect">
            <a:avLst/>
          </a:prstGeom>
        </p:spPr>
      </p:pic>
      <p:pic>
        <p:nvPicPr>
          <p:cNvPr id="7" name="Рисунок 6" descr="DSCF0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444272"/>
            <a:ext cx="4283968" cy="2413728"/>
          </a:xfrm>
          <a:prstGeom prst="rect">
            <a:avLst/>
          </a:prstGeom>
        </p:spPr>
      </p:pic>
      <p:pic>
        <p:nvPicPr>
          <p:cNvPr id="8" name="Рисунок 7" descr="DSCF01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276872"/>
            <a:ext cx="3884617" cy="218872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Правила безопасности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 под наблюдением взрослого. </a:t>
            </a:r>
          </a:p>
          <a:p>
            <a:pPr marL="514350" indent="-514350">
              <a:buAutoNum type="arabicPeriod"/>
            </a:pPr>
            <a:r>
              <a:rPr lang="ru-RU" dirty="0" smtClean="0"/>
              <a:t> Сначала спроси – потом экспериментируй.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Все вещества эксперимента брать только ложечкой. 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Грязными руками не трогать глаза. 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брать ничего в рот.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244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Технология исследовательской деятельности в ДОУ.   То, что я услышал, я забыл.  То, что я увидел, я помню.      То, что я сделал сам, я знаю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исследовательской деятельности в ДОУ.   То, что я услышал, я забыл.  То, что я увидел, я помню.      То, что я сделал сам, я знаю</dc:title>
  <dc:creator>старшая группа А</dc:creator>
  <cp:lastModifiedBy>123456</cp:lastModifiedBy>
  <cp:revision>8</cp:revision>
  <dcterms:created xsi:type="dcterms:W3CDTF">2020-03-02T10:02:28Z</dcterms:created>
  <dcterms:modified xsi:type="dcterms:W3CDTF">2020-06-23T20:13:25Z</dcterms:modified>
</cp:coreProperties>
</file>