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660"/>
  </p:normalViewPr>
  <p:slideViewPr>
    <p:cSldViewPr>
      <p:cViewPr varScale="1">
        <p:scale>
          <a:sx n="84" d="100"/>
          <a:sy n="84" d="100"/>
        </p:scale>
        <p:origin x="336" y="-18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C9D11-3B9D-468B-B143-479292EDC6D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B362B-AE87-4734-86BA-B3826476E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7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B362B-AE87-4734-86BA-B3826476E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2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BA550E-9ED9-41F6-9C7F-3307C00151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1FE103-1408-403B-9071-AFE5980498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Новый тренд  Образования – Говорящие стены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7595184" cy="3312368"/>
          </a:xfrm>
        </p:spPr>
        <p:txBody>
          <a:bodyPr/>
          <a:lstStyle/>
          <a:p>
            <a:r>
              <a:rPr lang="ru-RU" dirty="0" smtClean="0"/>
              <a:t>Подготовила: воспи</a:t>
            </a:r>
            <a:r>
              <a:rPr lang="ru-RU" dirty="0" smtClean="0"/>
              <a:t>татель</a:t>
            </a:r>
          </a:p>
          <a:p>
            <a:r>
              <a:rPr lang="ru-RU" dirty="0" smtClean="0"/>
              <a:t>МДОУ «Детский сад №30»</a:t>
            </a:r>
          </a:p>
          <a:p>
            <a:r>
              <a:rPr lang="ru-RU" dirty="0" smtClean="0"/>
              <a:t>Паршина Н.Б.</a:t>
            </a:r>
          </a:p>
          <a:p>
            <a:r>
              <a:rPr lang="ru-RU" dirty="0" smtClean="0"/>
              <a:t>Щекино, 2020г.</a:t>
            </a:r>
            <a:endParaRPr lang="ru-RU" dirty="0"/>
          </a:p>
        </p:txBody>
      </p:sp>
      <p:pic>
        <p:nvPicPr>
          <p:cNvPr id="1026" name="Picture 2" descr="C:\Users\НАТАЛЬЯ\Desktop\IMG_20200302_1546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2696" y="-14717016"/>
            <a:ext cx="7945416" cy="5943297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IMG_20200302_15465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153" y="3501008"/>
            <a:ext cx="4283111" cy="2376264"/>
          </a:xfrm>
          <a:prstGeom prst="roundRect">
            <a:avLst>
              <a:gd name="adj" fmla="val 16667"/>
            </a:avLst>
          </a:prstGeom>
          <a:ln w="127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948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Одним из элементов предметно-развивающей среды является технология «говорящей стены». Ее суть заключается в том, что</a:t>
            </a:r>
            <a:br>
              <a:rPr lang="ru-RU" dirty="0" smtClean="0"/>
            </a:br>
            <a:r>
              <a:rPr lang="ru-RU" dirty="0" smtClean="0"/>
              <a:t>ребенок, получая необходимую информацию, имеет право выбора планировать свою деятельность и конструктивно использовать информационный ресурс.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IMG_20200305_171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876256" cy="5143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836712"/>
            <a:ext cx="8183880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Технология «говорящая стена» включает в себя развивающую, интерактивную, сенсорную стены в предметно-развивающей среде группы.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esktop\IMG_20200305_17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326098" cy="548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848872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0" i="1" dirty="0" smtClean="0"/>
              <a:t>Цель технологии «Говорящая стена»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i="1" dirty="0" smtClean="0"/>
              <a:t>Цель:</a:t>
            </a:r>
            <a:r>
              <a:rPr lang="ru-RU" sz="3600" b="0" dirty="0" smtClean="0"/>
              <a:t> Создание условий для полноценного развития дошкольников по</a:t>
            </a:r>
            <a:br>
              <a:rPr lang="ru-RU" sz="3600" b="0" dirty="0" smtClean="0"/>
            </a:br>
            <a:r>
              <a:rPr lang="ru-RU" sz="3600" b="0" dirty="0" smtClean="0"/>
              <a:t>всем образовательным областям ФГОС в соответствии с конкретными</a:t>
            </a:r>
            <a:br>
              <a:rPr lang="ru-RU" sz="3600" b="0" dirty="0" smtClean="0"/>
            </a:br>
            <a:r>
              <a:rPr lang="ru-RU" sz="3600" b="0" dirty="0" smtClean="0"/>
              <a:t>особенностями и требованиями образовательной программы детского сада.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esktop\IMG_20200305_16455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200800" cy="538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ЬЯ\Desktop\IMG_20200305_16461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16824" cy="5547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ЛЬЯ\Desktop\IMG_20200305_164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30225"/>
            <a:ext cx="7659384" cy="572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</TotalTime>
  <Words>67</Words>
  <Application>Microsoft Office PowerPoint</Application>
  <PresentationFormat>Экран (4:3)</PresentationFormat>
  <Paragraphs>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Verdana</vt:lpstr>
      <vt:lpstr>Wingdings 2</vt:lpstr>
      <vt:lpstr>Аспект</vt:lpstr>
      <vt:lpstr>Новый тренд  Образования – Говорящие стены</vt:lpstr>
      <vt:lpstr>Одним из элементов предметно-развивающей среды является технология «говорящей стены». Ее суть заключается в том, что ребенок, получая необходимую информацию, имеет право выбора планировать свою деятельность и конструктивно использовать информационный ресурс. </vt:lpstr>
      <vt:lpstr>Презентация PowerPoint</vt:lpstr>
      <vt:lpstr>Технология «говорящая стена» включает в себя развивающую, интерактивную, сенсорную стены в предметно-развивающей среде группы.</vt:lpstr>
      <vt:lpstr>Презентация PowerPoint</vt:lpstr>
      <vt:lpstr>Цель технологии «Говорящая стена» Цель: Создание условий для полноценного развития дошкольников по всем образовательным областям ФГОС в соответствии с конкретными особенностями и требованиями образовательной программы детского сада. </vt:lpstr>
      <vt:lpstr>Презентация PowerPoint</vt:lpstr>
      <vt:lpstr>Презентация PowerPoint</vt:lpstr>
      <vt:lpstr>Презентация PowerPoint</vt:lpstr>
    </vt:vector>
  </TitlesOfParts>
  <Company>punsh.at.ua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тренд  Образования – Говорящие стены</dc:title>
  <dc:creator>Natali</dc:creator>
  <cp:lastModifiedBy>User1</cp:lastModifiedBy>
  <cp:revision>4</cp:revision>
  <dcterms:created xsi:type="dcterms:W3CDTF">2020-03-10T11:35:26Z</dcterms:created>
  <dcterms:modified xsi:type="dcterms:W3CDTF">2020-03-26T06:39:17Z</dcterms:modified>
</cp:coreProperties>
</file>