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4" r:id="rId4"/>
    <p:sldId id="258" r:id="rId5"/>
    <p:sldId id="259" r:id="rId6"/>
    <p:sldId id="275" r:id="rId7"/>
    <p:sldId id="276" r:id="rId8"/>
    <p:sldId id="277" r:id="rId9"/>
    <p:sldId id="278" r:id="rId10"/>
    <p:sldId id="279" r:id="rId11"/>
    <p:sldId id="261" r:id="rId12"/>
    <p:sldId id="270" r:id="rId13"/>
    <p:sldId id="280" r:id="rId14"/>
    <p:sldId id="281" r:id="rId15"/>
    <p:sldId id="271" r:id="rId16"/>
    <p:sldId id="263" r:id="rId17"/>
    <p:sldId id="264" r:id="rId18"/>
    <p:sldId id="282" r:id="rId19"/>
    <p:sldId id="260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178349-2934-48FE-B359-1CA1584F7EC5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4263CA-D31E-48E6-8C6E-3B2D739E39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05177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«Развитие элементов инженерного мышления детей </a:t>
            </a:r>
            <a:r>
              <a:rPr lang="ru-RU" dirty="0" smtClean="0">
                <a:solidFill>
                  <a:schemeClr val="bg1"/>
                </a:solidFill>
              </a:rPr>
              <a:t>дошкольного </a:t>
            </a:r>
            <a:r>
              <a:rPr lang="ru-RU" dirty="0">
                <a:solidFill>
                  <a:schemeClr val="bg1"/>
                </a:solidFill>
              </a:rPr>
              <a:t>возраста через конструктивно-модельную деятельность».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556000"/>
            <a:ext cx="4680520" cy="21772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</a:t>
            </a:r>
            <a:r>
              <a:rPr lang="ru-RU" dirty="0"/>
              <a:t> </a:t>
            </a:r>
            <a:r>
              <a:rPr lang="ru-RU" dirty="0" smtClean="0"/>
              <a:t>воспитатель</a:t>
            </a:r>
          </a:p>
          <a:p>
            <a:r>
              <a:rPr lang="ru-RU" dirty="0" smtClean="0"/>
              <a:t>МДОУ «Детский сад №30»</a:t>
            </a:r>
          </a:p>
          <a:p>
            <a:r>
              <a:rPr lang="ru-RU" dirty="0" smtClean="0"/>
              <a:t>Гусакова Елена Ивановна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Щекино, 2020г.</a:t>
            </a:r>
          </a:p>
        </p:txBody>
      </p:sp>
      <p:pic>
        <p:nvPicPr>
          <p:cNvPr id="1026" name="Picture 2" descr="https://ds03.infourok.ru/uploads/ex/1358/0004458f-a1df47fd/hello_html_39163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5" y="350100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3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развитии мышления дошкольника существенную роль играет овладение детьми способами наглядного моделирования тех или иных явлений. Наглядные модели, в которых воспроизводятся существенные связи и отношения предметов и событий, являются важнейшим средством развития способностей ребенка и важнейшим условием формирования внутреннего, идеального плана мыслительной деятельности. Возникновение плана наглядных представлений о действительности и способность действовать в плане образов (внутреннем плане) составляют, по словам Запорожца А. В., первый, «цокольный этаж» общего здания человеческого мышления. Он закладывается в различных видах детской деятельности — в игре, конструировании, изобразительной деятельности 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12095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Начинаем развивать инженерное мышление с раннего возраста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От простых кубиков ребенок постепенно переходит на </a:t>
            </a:r>
            <a:r>
              <a:rPr lang="ru-RU" dirty="0" smtClean="0"/>
              <a:t>конструкторы, состоящие </a:t>
            </a:r>
            <a:r>
              <a:rPr lang="ru-RU" dirty="0"/>
              <a:t>из простых геометрических фигур, затем появляются первые механизмы и программируемые конструкторы.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10" descr="C:\Users\123456\Desktop\строительные игры Гусакова\101MSDCF\DSC0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384997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Д_С № 30\Рабочий стол_1\Всё для аттестации\Гусакова\101MSDCF\DSC0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12" y="3889521"/>
            <a:ext cx="3958406" cy="29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 простого к сложному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Знакомство с кубиками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F:\строительные игры Гусакова\101MSDCF\DSC0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112150" cy="3168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" name="Picture 2" descr="F:\строительные игры Гусакова\101MSDCF\DSC0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96092"/>
            <a:ext cx="3168352" cy="32892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Способность к использованию в мышлении модельных образов, которая начинается складываться у детей 3–4 лет, становится в старшем дошкольном возрасте основой понимания различных отношений предметов, позволяет детям усваивать обобщенные знания и применять их при решении новых мыслительных задач. Эта способность проявляется в частности в том, что дети легко и быстро понимают схематические изображения, предлагаемые взрослым, и с успехом пользуются ими. В психолого-педагогических исследованиях установлено, что в организации усвоения старшими дошкольниками знаний особо эффективным оказывается использование наглядных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24325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Под инженерным мышлением понимается вид познавательной деятельности, направленной на исследование, создание и эксплуатацию новой высокопроизводительной и надежной техники, прогрессивной технологии, автоматизации и механизации производства, повышение качества продукции. Главное в инженерном мышлении — решение конкретных, выдвигаемых производством задач и целей с помощью технических средств для достижения наиболее эффективного и качественного результата. При этом рационализация, изобретение и открытие как результаты научно-технического творчества порождают качественно новые результаты в области науки и техники и отличаются оригинальностью и уникальностью.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823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строительные игры Гусакова\101MSDCF\DSC00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3985163"/>
            <a:ext cx="3162993" cy="26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Создаем модели по инструкции</a:t>
            </a:r>
            <a:endParaRPr lang="ru-RU" dirty="0"/>
          </a:p>
        </p:txBody>
      </p:sp>
      <p:pic>
        <p:nvPicPr>
          <p:cNvPr id="5" name="Picture 2" descr="F:\строительные игры Гусакова\101MSDCF\DSC0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0210"/>
            <a:ext cx="2952328" cy="2596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строительные игры Гусакова\101MSDCF\DSC0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 bwMode="auto">
          <a:xfrm rot="420000">
            <a:off x="5435808" y="1552598"/>
            <a:ext cx="2984484" cy="2541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0714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строительные игры Гусакова\101MSDCF\DSC0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888432" cy="222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командой</a:t>
            </a:r>
            <a:endParaRPr lang="ru-RU" dirty="0"/>
          </a:p>
        </p:txBody>
      </p:sp>
      <p:pic>
        <p:nvPicPr>
          <p:cNvPr id="10" name="Picture 3" descr="F:\строительные игры Гусакова\101MSDCF\DSC0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0067"/>
            <a:ext cx="312372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2" descr="F:\строительные игры Гусакова\101MSDCF\DSC0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76" y="3690067"/>
            <a:ext cx="3311996" cy="280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7743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строительные игры Гусакова\101MSDCF\DSC0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096344" cy="24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Придумываем сами </a:t>
            </a:r>
            <a:endParaRPr lang="ru-RU" dirty="0"/>
          </a:p>
        </p:txBody>
      </p:sp>
      <p:pic>
        <p:nvPicPr>
          <p:cNvPr id="13" name="Picture 4" descr="F:\строительные игры Гусакова\101MSDCF\DSC0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260820" cy="233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строительные игры Гусакова\101MSDCF\DSC0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005064"/>
            <a:ext cx="3385593" cy="263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Насыщенная ППРС</a:t>
            </a:r>
            <a:endParaRPr lang="ru-RU" dirty="0"/>
          </a:p>
        </p:txBody>
      </p:sp>
      <p:pic>
        <p:nvPicPr>
          <p:cNvPr id="5" name="Picture 4" descr="C:\Users\123456\Desktop\строительные игры Гусакова\101MSDCF\DSC0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88" y="1162650"/>
            <a:ext cx="3140781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23456\Desktop\строительные игры Гусакова\101MSDCF\DSC0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215382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123456\Desktop\строительные игры Гусакова\101MSDCF\DSC00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1196752"/>
            <a:ext cx="2273324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123456\Desktop\строительные игры Гусакова\101MSDCF\DSC00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5" y="3106866"/>
            <a:ext cx="1872208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123456\Desktop\строительные игры Гусакова\101MSDCF\DSC00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93" y="4317250"/>
            <a:ext cx="2166924" cy="1649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123456\Desktop\строительные игры Гусакова\101MSDCF\DSC000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74" y="3154799"/>
            <a:ext cx="1800200" cy="14401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123456\Desktop\строительные игры Гусакова\101MSDCF\DSC000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00" y="4378837"/>
            <a:ext cx="2172412" cy="1587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Новизна работы </a:t>
            </a:r>
            <a:r>
              <a:rPr lang="ru-RU" dirty="0"/>
              <a:t>заключается во внедрении в образовательный процесс </a:t>
            </a:r>
            <a:r>
              <a:rPr lang="ru-RU" dirty="0" smtClean="0"/>
              <a:t>конструктивной </a:t>
            </a:r>
            <a:r>
              <a:rPr lang="ru-RU" dirty="0"/>
              <a:t>деятельности с использованием </a:t>
            </a:r>
            <a:r>
              <a:rPr lang="ru-RU" dirty="0" smtClean="0"/>
              <a:t>электронных </a:t>
            </a:r>
            <a:r>
              <a:rPr lang="ru-RU" dirty="0" smtClean="0">
                <a:solidFill>
                  <a:schemeClr val="tx1"/>
                </a:solidFill>
              </a:rPr>
              <a:t>конструкторов </a:t>
            </a:r>
            <a:r>
              <a:rPr lang="ru-RU" dirty="0">
                <a:solidFill>
                  <a:schemeClr val="tx1"/>
                </a:solidFill>
              </a:rPr>
              <a:t>«Знаток» и </a:t>
            </a:r>
            <a:r>
              <a:rPr lang="ru-RU" dirty="0" smtClean="0">
                <a:solidFill>
                  <a:schemeClr val="tx1"/>
                </a:solidFill>
              </a:rPr>
              <a:t>трехмерного конструктора «Фанкластик», </a:t>
            </a:r>
            <a:r>
              <a:rPr lang="ru-RU" dirty="0"/>
              <a:t>которая является инструментом для развития элементов инженерного мышления</a:t>
            </a:r>
            <a:r>
              <a:rPr lang="ru-RU" dirty="0" smtClean="0"/>
              <a:t>. А также использования инновационных материалов для конструирования: кинетический песок, воздушный и шариковый пластилин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</a:t>
            </a:r>
            <a:endParaRPr lang="ru-RU" dirty="0"/>
          </a:p>
        </p:txBody>
      </p:sp>
      <p:pic>
        <p:nvPicPr>
          <p:cNvPr id="5" name="Picture 4" descr="C:\Users\123456\Desktop\строительные игры Гусакова\101MSDCF\DSC0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2" y="332656"/>
            <a:ext cx="2198519" cy="203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C:\Users\123456\Desktop\строительные игры Гусакова\101MSDCF\DSC00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9455"/>
            <a:ext cx="2304256" cy="203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Конструируя, ребенок действует, как зодчий, возводящий здание собственного потенциала» Ж. Пиаже</a:t>
            </a:r>
          </a:p>
        </p:txBody>
      </p:sp>
      <p:pic>
        <p:nvPicPr>
          <p:cNvPr id="4" name="Picture 2" descr="F:\строительные игры Гусакова\101MSDCF\DSC0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0307"/>
            <a:ext cx="6120680" cy="3906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ltompro.ru/upload/editor/foto4/ZnatokSupermeter1.jpg?r=15137566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76464" cy="302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-eu.insales.ru/images/products/1/6368/268728544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327446" cy="30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1.ozone.ru/s3/multimedia-r/60055974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5885"/>
            <a:ext cx="3909359" cy="328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zbukivedia.ru/wa-data/public/shop/products/89/79/27989/images/71816/71816.97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07" y="404664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6094253" cy="39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32855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Современное общество и технический мир неразделимы в своем совершенствовании и продвижении вперед. Мир технологии захватил всю сферу человеческого бытия и совершенно не сдает своих позиций, а наоборот только усовершенствует их все в новых и новых открытиях.</a:t>
            </a:r>
          </a:p>
          <a:p>
            <a:r>
              <a:rPr lang="ru-RU" sz="2000" dirty="0"/>
              <a:t>Сегодня, чтобы успеть за новыми открытиями и шагать с миром в одну ногу, наше образование должно достичь еще немало важных усовершенствований и дать детям возможность воплотить в жизнь свои мечты и задумки, которые начинают формироваться у них в дошкольном образовательном учреждении.</a:t>
            </a:r>
          </a:p>
          <a:p>
            <a:r>
              <a:rPr lang="ru-RU" sz="2000" dirty="0"/>
              <a:t>Воспитание развитой личности во многом зависит от того, что в эту личность вложить, и как она с этим будет совладать. Наблюдая за деятельностью дошкольников в детском саду, можно сказать, что конструирование является одной из самых любимых и занимательных занятий для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8939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создание </a:t>
            </a:r>
            <a:r>
              <a:rPr lang="ru-RU" sz="4000" b="1" dirty="0"/>
              <a:t>условий содействующих развитию элементов инженерного мышления </a:t>
            </a:r>
            <a:r>
              <a:rPr lang="ru-RU" sz="4000" b="1" dirty="0" smtClean="0"/>
              <a:t> </a:t>
            </a:r>
            <a:r>
              <a:rPr lang="ru-RU" sz="4000" b="1" dirty="0"/>
              <a:t>дошкольников за счет максимального обогащения их личного опыта в процессе организации конструктивно-модельной деятельности.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pic>
        <p:nvPicPr>
          <p:cNvPr id="5" name="Picture 2" descr="https://static-eu.insales.ru/files/1/5019/2126747/original/%D0%9E%D1%81%D0%BD%D0%BE%D0%B2%D0%BD%D0%BE%D0%B5_%D1%84%D0%BE%D1%82%D0%BE_s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328440" cy="18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7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Формировать у дошкольников интерес к моделированию и конструированию, стимулировать детское научно-техническое творчество.</a:t>
            </a:r>
          </a:p>
          <a:p>
            <a:pPr marL="0" indent="0">
              <a:buNone/>
            </a:pPr>
            <a:r>
              <a:rPr lang="ru-RU" dirty="0"/>
              <a:t>2. Развивать мышление, умение оперировать абстрактными понятиями, рассуждать, устанавливать причинно–следственные связи, делать выводы.</a:t>
            </a:r>
          </a:p>
          <a:p>
            <a:pPr marL="0" indent="0">
              <a:buNone/>
            </a:pPr>
            <a:r>
              <a:rPr lang="ru-RU" dirty="0"/>
              <a:t>3. Развивать воображение, внимание, память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4. Учить видеть конструкцию объекта, анализировать её основные части, их функциональное назначение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Совершенствовать коммуникативные навыки детей при работе в паре, коллективе.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Воспитывать ценностное отношение к собственному труду, труду других людей, умение работать в коллективе, эффективно распределять обязанности.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6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05273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Конструирование – один из излюбленных видов детской деятельности. Отличительной особенностью такой деятельности является самостоятельность и творчество. Как правило, конструирование завершается игровой деятельностью.</a:t>
            </a:r>
          </a:p>
        </p:txBody>
      </p:sp>
      <p:pic>
        <p:nvPicPr>
          <p:cNvPr id="2050" name="Picture 2" descr="D:\Д_С № 30\Рабочий стол_1\Всё для аттестации\Гусакова\щекино\IMG_5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81" y="3107922"/>
            <a:ext cx="46831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28343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Мы живем в «век высоких технологий», где робототехника стала одним из приоритетных направлений в сфере экономики, машиностроения, здравоохранения, военного дела и других направлений деятельности человека. На современном рынке производственных отношений возникла необходимость в профессиях, требующих навыки работы с инновационными программируемыми устройствами, которые поступают на производство, такие специалисты востребованы. Специалистам таких профессий важно обладать конструктивным мышлением и развитыми техническими творческими способностями.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34957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Начинать готовить будущих инженеров нужно не в вузах, а значительно раньше – в дошкольном возрасте, когда у детей особенно выражен интерес к техническому творчеству. Необходимо развивать техническую пытливость мышления, аналитический ум и другие качества личности. Следовательно, перед дошкольными образовательными учреждениями стоит задача развивать у детей навыки конструкторской, творческой деятельности. А именно воспитать человека творческого, с креативным мышлением, способным ориентироваться в мире высокой технической оснащенности и умеющим самостоятельно создавать новые технические формы. Поэтому работа по внедрению инновационных программ, в том числе развитию инженерного мышления, на современном этапе педагогической деятельности является актуальной и востребованной.</a:t>
            </a:r>
          </a:p>
        </p:txBody>
      </p:sp>
    </p:spTree>
    <p:extLst>
      <p:ext uri="{BB962C8B-B14F-4D97-AF65-F5344CB8AC3E}">
        <p14:creationId xmlns:p14="http://schemas.microsoft.com/office/powerpoint/2010/main" val="3359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00807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Для дошкольников характерны живой интерес к окружающей жизни, жажда ее познания, огромная восприимчивость к тому, что он узнает самостоятельно и от взрослых. Дошкольный возраст — это важный период развития всех психических функций: речи, мышления, эмоций, механизмов контроля произвольных движений, за которые отвечает высшие структуры головного мозга — это кора. Все это связано с игрой. Умственное развитие дошкольников характеризуется формированием образного мышления, которое позволяет ему думать о предметах, сравнивать их в уме даже тогда, когда он их не видит. Однако логическое мышление еще не сформировалось. Этому препятствует эгоцентризм и неумение сосредоточиться на изменениях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21039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</TotalTime>
  <Words>766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«Развитие элементов инженерного мышления детей дошкольного возраста через конструктивно-модельную деятельность».</vt:lpstr>
      <vt:lpstr>  «Конструируя, ребенок действует, как зодчий, возводящий здание собственного потенциала» Ж. Пиаже</vt:lpstr>
      <vt:lpstr>Актуальность</vt:lpstr>
      <vt:lpstr>ЦЕЛЬ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Начинаем развивать инженерное мышление с раннего возраста</vt:lpstr>
      <vt:lpstr>От простого к сложному</vt:lpstr>
      <vt:lpstr>Презентация PowerPoint</vt:lpstr>
      <vt:lpstr>Презентация PowerPoint</vt:lpstr>
      <vt:lpstr>Создаем модели по инструкции</vt:lpstr>
      <vt:lpstr>Играем командой</vt:lpstr>
      <vt:lpstr>Придумываем сами </vt:lpstr>
      <vt:lpstr>Насыщенная ППРС</vt:lpstr>
      <vt:lpstr>НОВИЗНА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элементов инженерного мышления детей старшего дошкольного возраста через конструктивно-модельную деятельность».</dc:title>
  <dc:creator>DEVICE</dc:creator>
  <cp:lastModifiedBy>123456</cp:lastModifiedBy>
  <cp:revision>10</cp:revision>
  <dcterms:created xsi:type="dcterms:W3CDTF">2020-02-03T18:38:36Z</dcterms:created>
  <dcterms:modified xsi:type="dcterms:W3CDTF">2020-06-28T14:49:06Z</dcterms:modified>
</cp:coreProperties>
</file>