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776EEE7-351D-44BB-BEBB-2ED8C9299E6F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393F91-51D9-42DA-941C-41C899BE8E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общеразвивающего вида №30»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50280"/>
            <a:ext cx="8568952" cy="41310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Непосредственно-образовательная деятельность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«Русские узоры»</a:t>
            </a:r>
          </a:p>
          <a:p>
            <a:pPr algn="ctr"/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детьми подготовительной группы</a:t>
            </a:r>
          </a:p>
          <a:p>
            <a:endParaRPr lang="ru-RU" dirty="0"/>
          </a:p>
          <a:p>
            <a:r>
              <a:rPr lang="ru-RU" b="1" dirty="0" smtClean="0">
                <a:solidFill>
                  <a:schemeClr val="tx1"/>
                </a:solidFill>
              </a:rPr>
              <a:t>Подготовила и провела: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музыкальный руководитель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Черепенникова</a:t>
            </a:r>
            <a:r>
              <a:rPr lang="ru-RU" b="1" dirty="0" smtClean="0">
                <a:solidFill>
                  <a:schemeClr val="tx1"/>
                </a:solidFill>
              </a:rPr>
              <a:t> Г.В.</a:t>
            </a: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Щекино, 2020г.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456\Desktop\78ea6826b2bf22ca0b39d0b95568a5f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3456\Desktop\kanulo-v-proshloe-krasnoe-leto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23456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3456\Desktop\7f58bfa7b551fa2a66d474e863b4--dlya-doma-i-interera-lozhka-stolov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3456\Desktop\large_580aa9e73d1ec124011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2" y="0"/>
            <a:ext cx="91734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991896" cy="144016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 </a:t>
            </a:r>
            <a:endParaRPr lang="ru-RU" b="1" dirty="0"/>
          </a:p>
        </p:txBody>
      </p:sp>
      <p:pic>
        <p:nvPicPr>
          <p:cNvPr id="14338" name="Picture 2" descr="C:\Users\123456\Desktop\skachat-yarkuyu-otkritku-na-den-narodnogo-edinstva.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737994" cy="43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56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456\Desktop\6175248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456\Desktop\835842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23456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456\Desktop\bogdanova-nasha-rodina-ross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4" y="0"/>
            <a:ext cx="9159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456\Desktop\1458039369_11.5.26.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4" y="0"/>
            <a:ext cx="9159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456\Desktop\4_noyabrya_plakat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456\Desktop\d81afc6a-9a85-45aa-aa5b-33f920ef85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440" cy="68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456\Desktop\Ja8ufhYhJ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456\Desktop\156024120216j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456\Desktop\bfe3308f53f6875cb17b8448694f9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" y="0"/>
            <a:ext cx="914887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23456\Desktop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</TotalTime>
  <Words>41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Муниципальное дошкольное образовательное учреждение «Детский сад общеразвивающего вида №30»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общеразвивающего вида №30»</dc:title>
  <dc:creator>123456</dc:creator>
  <cp:lastModifiedBy>123456</cp:lastModifiedBy>
  <cp:revision>7</cp:revision>
  <dcterms:created xsi:type="dcterms:W3CDTF">2020-10-11T15:23:36Z</dcterms:created>
  <dcterms:modified xsi:type="dcterms:W3CDTF">2020-10-11T17:19:34Z</dcterms:modified>
</cp:coreProperties>
</file>