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A77-D487-4D90-A155-4178A9937CB3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924-26E4-4E2D-B7D0-D4F3EC68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A77-D487-4D90-A155-4178A9937CB3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924-26E4-4E2D-B7D0-D4F3EC68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A77-D487-4D90-A155-4178A9937CB3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924-26E4-4E2D-B7D0-D4F3EC68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A77-D487-4D90-A155-4178A9937CB3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924-26E4-4E2D-B7D0-D4F3EC68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A77-D487-4D90-A155-4178A9937CB3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924-26E4-4E2D-B7D0-D4F3EC68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A77-D487-4D90-A155-4178A9937CB3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924-26E4-4E2D-B7D0-D4F3EC68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A77-D487-4D90-A155-4178A9937CB3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924-26E4-4E2D-B7D0-D4F3EC68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A77-D487-4D90-A155-4178A9937CB3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924-26E4-4E2D-B7D0-D4F3EC68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A77-D487-4D90-A155-4178A9937CB3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924-26E4-4E2D-B7D0-D4F3EC68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A77-D487-4D90-A155-4178A9937CB3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924-26E4-4E2D-B7D0-D4F3EC68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5A77-D487-4D90-A155-4178A9937CB3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924-26E4-4E2D-B7D0-D4F3EC68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5A77-D487-4D90-A155-4178A9937CB3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08924-26E4-4E2D-B7D0-D4F3EC68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storage.myseldon.com/news-pict-6c/6CCF0759423B23F25D82CA629AB927BD"/>
          <p:cNvPicPr/>
          <p:nvPr/>
        </p:nvPicPr>
        <p:blipFill>
          <a:blip r:embed="rId2" cstate="print"/>
          <a:srcRect l="19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013176"/>
            <a:ext cx="3888432" cy="129614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Выполнила: воспитатель высшей категории Ганца Ольга Андреевна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phonoteka.org/uploads/posts/2021-05/1621733650_20-phonoteka_org-p-fon-dlya-prezentatsii-po-teme-bezopasnost-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C:\Users\User\Desktop\фото пожар\IMG-20221021-WA0019.jpg"/>
          <p:cNvPicPr/>
          <p:nvPr/>
        </p:nvPicPr>
        <p:blipFill>
          <a:blip r:embed="rId3" cstate="print"/>
          <a:srcRect t="26277" r="15229"/>
          <a:stretch>
            <a:fillRect/>
          </a:stretch>
        </p:blipFill>
        <p:spPr bwMode="auto">
          <a:xfrm>
            <a:off x="2555776" y="0"/>
            <a:ext cx="2232248" cy="2448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User\Desktop\фото пожар\IMG-20221022-WA0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492896"/>
            <a:ext cx="361155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User\Desktop\фото пожар\IMG-20221022-WA0013.jpg"/>
          <p:cNvPicPr/>
          <p:nvPr/>
        </p:nvPicPr>
        <p:blipFill>
          <a:blip r:embed="rId5" cstate="print"/>
          <a:srcRect l="11987" t="13043" r="3537" b="20435"/>
          <a:stretch>
            <a:fillRect/>
          </a:stretch>
        </p:blipFill>
        <p:spPr bwMode="auto">
          <a:xfrm>
            <a:off x="2987824" y="4985792"/>
            <a:ext cx="3384376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Desktop\фото пожар\IMG-20221022-WA00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0435" y="3068960"/>
            <a:ext cx="2683565" cy="3581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Desktop\фото пожар\IMG-20221022-WA0016.jpg"/>
          <p:cNvPicPr/>
          <p:nvPr/>
        </p:nvPicPr>
        <p:blipFill>
          <a:blip r:embed="rId7" cstate="print"/>
          <a:srcRect b="25203"/>
          <a:stretch>
            <a:fillRect/>
          </a:stretch>
        </p:blipFill>
        <p:spPr bwMode="auto">
          <a:xfrm>
            <a:off x="0" y="3645024"/>
            <a:ext cx="2942811" cy="2679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\Desktop\фото пожар\IMG-20221023-WA000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0"/>
            <a:ext cx="1909307" cy="2544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Desktop\фото пожар\IMG-20221023-WA0015.jpg"/>
          <p:cNvPicPr/>
          <p:nvPr/>
        </p:nvPicPr>
        <p:blipFill>
          <a:blip r:embed="rId9" cstate="print"/>
          <a:srcRect l="3912" t="9641" r="12165" b="17489"/>
          <a:stretch>
            <a:fillRect/>
          </a:stretch>
        </p:blipFill>
        <p:spPr bwMode="auto">
          <a:xfrm>
            <a:off x="7115589" y="0"/>
            <a:ext cx="2028411" cy="2356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User\Desktop\фото пожар\IMG-20221023-WA0017.jpg"/>
          <p:cNvPicPr/>
          <p:nvPr/>
        </p:nvPicPr>
        <p:blipFill>
          <a:blip r:embed="rId10" cstate="print"/>
          <a:srcRect t="8387" b="23656"/>
          <a:stretch>
            <a:fillRect/>
          </a:stretch>
        </p:blipFill>
        <p:spPr bwMode="auto">
          <a:xfrm>
            <a:off x="0" y="0"/>
            <a:ext cx="2406098" cy="290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33садик\Desktop\IMG_20221026_105030.jpg"/>
          <p:cNvPicPr/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9695" r="30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rot.info/uploads/posts/2021-01/1610210175_16-p-fon-na-temu-pozharnoi-bezopasnosti-34.jpg"/>
          <p:cNvPicPr/>
          <p:nvPr/>
        </p:nvPicPr>
        <p:blipFill>
          <a:blip r:embed="rId2" cstate="print"/>
          <a:srcRect l="10625" r="10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kartinkin.net/pics/uploads/posts/2022-08/1660271177_1-kartinkin-net-p-fon-dlya-prezentatsii-bezopasnost-detei-kr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772816"/>
            <a:ext cx="6635080" cy="43533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Непонимание детьми, младшего дошкольного возраста, какую опасность таят в себе игры со спичками и зажигалками.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honoteka.org/uploads/posts/2021-05/1620241756_10-phonoteka_org-p-fon-po-pozharnoi-bezopasnosti-dlya-detei-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772816"/>
            <a:ext cx="6347048" cy="435334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последние годы значительно увеличилось количество пожаров, которые произошли по вине человека. Часто причиной пожара становится детская шалость. Родители подходят к этой проблеме недостаточно серьёзно. А между тем детский возраст – самый благоприятный для усвоения правил пожарной безопасности.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.ytimg.com/vi/ptTMzrwoH4U/maxresdefault.jpg"/>
          <p:cNvPicPr/>
          <p:nvPr/>
        </p:nvPicPr>
        <p:blipFill>
          <a:blip r:embed="rId2" cstate="print"/>
          <a:srcRect l="13300" r="128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521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132856"/>
            <a:ext cx="5544616" cy="23042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Организация специальных культурных практик младших дошкольников для формирования навыков безопасного поведения.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artinkin.net/uploads/posts/2021-01/1610841714_10-p-fon-dlya-prezentatsii-pozharnoi-bezopasnos-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пожар\IMG-20221019-WA0003.jpg"/>
          <p:cNvPicPr/>
          <p:nvPr/>
        </p:nvPicPr>
        <p:blipFill>
          <a:blip r:embed="rId3" cstate="print"/>
          <a:srcRect l="13190" t="10762" r="6847" b="7280"/>
          <a:stretch>
            <a:fillRect/>
          </a:stretch>
        </p:blipFill>
        <p:spPr bwMode="auto">
          <a:xfrm rot="16200000">
            <a:off x="3635896" y="3068960"/>
            <a:ext cx="194421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Desktop\фото пожар\IMG-20221019-WA0030.jpg"/>
          <p:cNvPicPr/>
          <p:nvPr/>
        </p:nvPicPr>
        <p:blipFill>
          <a:blip r:embed="rId4" cstate="print"/>
          <a:srcRect l="9296" t="15247" r="17010" b="7322"/>
          <a:stretch>
            <a:fillRect/>
          </a:stretch>
        </p:blipFill>
        <p:spPr bwMode="auto">
          <a:xfrm>
            <a:off x="467544" y="3068960"/>
            <a:ext cx="2457408" cy="3118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\Desktop\фото пожар\IMG-20221019-WA0032.jpg"/>
          <p:cNvPicPr/>
          <p:nvPr/>
        </p:nvPicPr>
        <p:blipFill>
          <a:blip r:embed="rId5" cstate="print"/>
          <a:srcRect l="16477" t="8969" r="8368" b="4918"/>
          <a:stretch>
            <a:fillRect/>
          </a:stretch>
        </p:blipFill>
        <p:spPr bwMode="auto">
          <a:xfrm rot="16200000">
            <a:off x="5369287" y="-320614"/>
            <a:ext cx="2586415" cy="3892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Desktop\фото пожар\IMG-20221019-WA0034.jpg"/>
          <p:cNvPicPr/>
          <p:nvPr/>
        </p:nvPicPr>
        <p:blipFill>
          <a:blip r:embed="rId6" cstate="print"/>
          <a:srcRect l="3007" t="3812" r="7748" b="8072"/>
          <a:stretch>
            <a:fillRect/>
          </a:stretch>
        </p:blipFill>
        <p:spPr bwMode="auto">
          <a:xfrm>
            <a:off x="6300192" y="2996952"/>
            <a:ext cx="237626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User\Desktop\фото пожар\IMG-20221019-WA0033.jpg"/>
          <p:cNvPicPr/>
          <p:nvPr/>
        </p:nvPicPr>
        <p:blipFill>
          <a:blip r:embed="rId7" cstate="print">
            <a:lum bright="10000" contrast="10000"/>
          </a:blip>
          <a:srcRect t="6278" b="40356"/>
          <a:stretch>
            <a:fillRect/>
          </a:stretch>
        </p:blipFill>
        <p:spPr bwMode="auto">
          <a:xfrm>
            <a:off x="683568" y="404664"/>
            <a:ext cx="3672408" cy="2581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s://phonoteka.org/uploads/posts/2021-05/1621733650_20-phonoteka_org-p-fon-dlya-prezentatsii-po-teme-bezopasnost-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C:\Users\User\Desktop\фото пожар\IMG-20221019-WA0006.jpg"/>
          <p:cNvPicPr/>
          <p:nvPr/>
        </p:nvPicPr>
        <p:blipFill>
          <a:blip r:embed="rId3" cstate="print"/>
          <a:srcRect t="24664" b="18834"/>
          <a:stretch>
            <a:fillRect/>
          </a:stretch>
        </p:blipFill>
        <p:spPr bwMode="auto">
          <a:xfrm>
            <a:off x="3779912" y="0"/>
            <a:ext cx="338437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пожар\IMG-20221020-WA0026.jpg"/>
          <p:cNvPicPr/>
          <p:nvPr/>
        </p:nvPicPr>
        <p:blipFill>
          <a:blip r:embed="rId4" cstate="print"/>
          <a:srcRect l="10286" t="15930" r="19287"/>
          <a:stretch>
            <a:fillRect/>
          </a:stretch>
        </p:blipFill>
        <p:spPr bwMode="auto">
          <a:xfrm>
            <a:off x="0" y="0"/>
            <a:ext cx="392392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пожар\IMG-20221021-WA0003.jpg"/>
          <p:cNvPicPr/>
          <p:nvPr/>
        </p:nvPicPr>
        <p:blipFill>
          <a:blip r:embed="rId5" cstate="print"/>
          <a:srcRect l="18880" r="16733"/>
          <a:stretch>
            <a:fillRect/>
          </a:stretch>
        </p:blipFill>
        <p:spPr bwMode="auto">
          <a:xfrm>
            <a:off x="2555776" y="4509121"/>
            <a:ext cx="374441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пожар\IMG_20221025_110534.jpg"/>
          <p:cNvPicPr/>
          <p:nvPr/>
        </p:nvPicPr>
        <p:blipFill>
          <a:blip r:embed="rId6" cstate="print"/>
          <a:srcRect l="4813" t="6970" r="5870" b="27378"/>
          <a:stretch>
            <a:fillRect/>
          </a:stretch>
        </p:blipFill>
        <p:spPr bwMode="auto">
          <a:xfrm>
            <a:off x="0" y="2060848"/>
            <a:ext cx="26997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пожар\IMG_20221025_110722.jpg"/>
          <p:cNvPicPr/>
          <p:nvPr/>
        </p:nvPicPr>
        <p:blipFill>
          <a:blip r:embed="rId7" cstate="print"/>
          <a:srcRect l="4209" t="17079" b="22921"/>
          <a:stretch>
            <a:fillRect/>
          </a:stretch>
        </p:blipFill>
        <p:spPr bwMode="auto">
          <a:xfrm>
            <a:off x="6300192" y="4509120"/>
            <a:ext cx="284380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 пожар\IMG-20221019-WA0018.jpg"/>
          <p:cNvPicPr/>
          <p:nvPr/>
        </p:nvPicPr>
        <p:blipFill>
          <a:blip r:embed="rId8" cstate="print"/>
          <a:srcRect t="31390" r="3255"/>
          <a:stretch>
            <a:fillRect/>
          </a:stretch>
        </p:blipFill>
        <p:spPr bwMode="auto">
          <a:xfrm>
            <a:off x="0" y="4437112"/>
            <a:ext cx="262778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 пожар\IMG-20221019-WA0020.jpg"/>
          <p:cNvPicPr/>
          <p:nvPr/>
        </p:nvPicPr>
        <p:blipFill>
          <a:blip r:embed="rId9" cstate="print"/>
          <a:srcRect t="29148" r="11637"/>
          <a:stretch>
            <a:fillRect/>
          </a:stretch>
        </p:blipFill>
        <p:spPr bwMode="auto">
          <a:xfrm>
            <a:off x="6732240" y="0"/>
            <a:ext cx="241176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 пожар\IMG-20221019-WA0023.jpg"/>
          <p:cNvPicPr/>
          <p:nvPr/>
        </p:nvPicPr>
        <p:blipFill>
          <a:blip r:embed="rId10" cstate="print"/>
          <a:srcRect l="9592" t="31390" b="9193"/>
          <a:stretch>
            <a:fillRect/>
          </a:stretch>
        </p:blipFill>
        <p:spPr bwMode="auto">
          <a:xfrm>
            <a:off x="2699792" y="2060848"/>
            <a:ext cx="29712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фото пожар\IMG-20221020-WA0041.jpg"/>
          <p:cNvPicPr/>
          <p:nvPr/>
        </p:nvPicPr>
        <p:blipFill>
          <a:blip r:embed="rId11" cstate="print"/>
          <a:srcRect l="17037" t="10596" r="16966"/>
          <a:stretch>
            <a:fillRect/>
          </a:stretch>
        </p:blipFill>
        <p:spPr bwMode="auto">
          <a:xfrm>
            <a:off x="5652120" y="2492896"/>
            <a:ext cx="3491880" cy="206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s://krot.info/uploads/posts/2021-01/1610210181_11-p-fon-na-temu-pozharnoi-bezopasnosti-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пожар\IMG-20221020-WA0017.jpg"/>
          <p:cNvPicPr/>
          <p:nvPr/>
        </p:nvPicPr>
        <p:blipFill>
          <a:blip r:embed="rId3" cstate="print"/>
          <a:srcRect l="6305" t="19124" r="14843"/>
          <a:stretch>
            <a:fillRect/>
          </a:stretch>
        </p:blipFill>
        <p:spPr bwMode="auto">
          <a:xfrm>
            <a:off x="4139952" y="260648"/>
            <a:ext cx="396044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User\Desktop\фото пожар\IMG-20221019-WA0031.jpg"/>
          <p:cNvPicPr/>
          <p:nvPr/>
        </p:nvPicPr>
        <p:blipFill>
          <a:blip r:embed="rId4" cstate="print"/>
          <a:srcRect l="2408" t="3587" r="2057" b="4244"/>
          <a:stretch>
            <a:fillRect/>
          </a:stretch>
        </p:blipFill>
        <p:spPr bwMode="auto">
          <a:xfrm>
            <a:off x="1043608" y="404664"/>
            <a:ext cx="244827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Desktop\фото пожар\IMG-20221019-WA0029.jpg"/>
          <p:cNvPicPr/>
          <p:nvPr/>
        </p:nvPicPr>
        <p:blipFill>
          <a:blip r:embed="rId5" cstate="print"/>
          <a:srcRect l="7499" t="2915" r="5636" b="3587"/>
          <a:stretch>
            <a:fillRect/>
          </a:stretch>
        </p:blipFill>
        <p:spPr bwMode="auto">
          <a:xfrm>
            <a:off x="5220072" y="3284984"/>
            <a:ext cx="2160240" cy="3109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s://static.insales-cdn.com/images/products/1/3789/142053069/%D0%959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645024"/>
            <a:ext cx="381642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kartinkin.net/uploads/posts/2021-01/1610841714_10-p-fon-dlya-prezentatsii-pozharnoi-bezopasnos-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пожар\IMG-20221021-WA0017.jpg"/>
          <p:cNvPicPr/>
          <p:nvPr/>
        </p:nvPicPr>
        <p:blipFill>
          <a:blip r:embed="rId3" cstate="print"/>
          <a:srcRect l="13788" r="34195"/>
          <a:stretch>
            <a:fillRect/>
          </a:stretch>
        </p:blipFill>
        <p:spPr bwMode="auto">
          <a:xfrm>
            <a:off x="4211960" y="2852936"/>
            <a:ext cx="471601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Desktop\фото пожар\IMG-20221021-WA0015.jpg"/>
          <p:cNvPicPr/>
          <p:nvPr/>
        </p:nvPicPr>
        <p:blipFill>
          <a:blip r:embed="rId4" cstate="print"/>
          <a:srcRect l="20377" r="26016" b="9272"/>
          <a:stretch>
            <a:fillRect/>
          </a:stretch>
        </p:blipFill>
        <p:spPr bwMode="auto">
          <a:xfrm>
            <a:off x="251520" y="332656"/>
            <a:ext cx="4464496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media.istockphoto.com/vectors/evil-fire-holding-a-matchstick-vector-id514589095?k=20&amp;m=514589095&amp;s=170667a&amp;w=0&amp;h=mj47bB7ganjQVNRccicqIbNStja3v2FyYqVG42FYO8k=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933056"/>
            <a:ext cx="25202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originals/a7/2f/b2/a72fb2886d934aee5e431779dea2cab0.jpg"/>
          <p:cNvPicPr/>
          <p:nvPr/>
        </p:nvPicPr>
        <p:blipFill>
          <a:blip r:embed="rId6" cstate="print"/>
          <a:srcRect b="6574"/>
          <a:stretch>
            <a:fillRect/>
          </a:stretch>
        </p:blipFill>
        <p:spPr bwMode="auto">
          <a:xfrm>
            <a:off x="5652120" y="404664"/>
            <a:ext cx="2106902" cy="21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data.ac-illust.com/data/thumbnails/17/17b7a944b8105f4d35aa96dc252f048f_t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C:\Users\User\Desktop\фото пожар\IMG-20221021-WA0016.jpg"/>
          <p:cNvPicPr/>
          <p:nvPr/>
        </p:nvPicPr>
        <p:blipFill>
          <a:blip r:embed="rId3" cstate="print"/>
          <a:srcRect l="15896" r="32605" b="15232"/>
          <a:stretch>
            <a:fillRect/>
          </a:stretch>
        </p:blipFill>
        <p:spPr bwMode="auto">
          <a:xfrm>
            <a:off x="395536" y="0"/>
            <a:ext cx="3419889" cy="2544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User\Desktop\фото пожар\IMG_20221021_1714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852936"/>
            <a:ext cx="3459646" cy="2596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User\Desktop\фото пожар\IMG_20221020_150210.jpg"/>
          <p:cNvPicPr/>
          <p:nvPr/>
        </p:nvPicPr>
        <p:blipFill>
          <a:blip r:embed="rId5" cstate="print"/>
          <a:srcRect l="4804" r="2011"/>
          <a:stretch>
            <a:fillRect/>
          </a:stretch>
        </p:blipFill>
        <p:spPr bwMode="auto">
          <a:xfrm>
            <a:off x="4211960" y="0"/>
            <a:ext cx="4248472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Desktop\фото пожар\IMG_20221020_150135.jpg"/>
          <p:cNvPicPr/>
          <p:nvPr/>
        </p:nvPicPr>
        <p:blipFill>
          <a:blip r:embed="rId6" cstate="print"/>
          <a:srcRect t="2521" r="3256" b="4202"/>
          <a:stretch>
            <a:fillRect/>
          </a:stretch>
        </p:blipFill>
        <p:spPr bwMode="auto">
          <a:xfrm>
            <a:off x="683568" y="2852936"/>
            <a:ext cx="367240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83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</vt:lpstr>
      <vt:lpstr>Слайд 3</vt:lpstr>
      <vt:lpstr>Цель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2022-10-22T11:42:59Z</dcterms:created>
  <dcterms:modified xsi:type="dcterms:W3CDTF">2022-10-26T17:10:24Z</dcterms:modified>
</cp:coreProperties>
</file>